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18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7293114" y="565634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1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1" y="0"/>
                </a:lnTo>
                <a:lnTo>
                  <a:pt x="397341" y="28996"/>
                </a:lnTo>
                <a:close/>
              </a:path>
            </a:pathLst>
          </a:custGeom>
          <a:solidFill>
            <a:srgbClr val="FF3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293114" y="657737"/>
            <a:ext cx="397510" cy="29209"/>
          </a:xfrm>
          <a:custGeom>
            <a:avLst/>
            <a:gdLst/>
            <a:ahLst/>
            <a:cxnLst/>
            <a:rect l="l" t="t" r="r" b="b"/>
            <a:pathLst>
              <a:path w="397509" h="29209">
                <a:moveTo>
                  <a:pt x="397341" y="28996"/>
                </a:moveTo>
                <a:lnTo>
                  <a:pt x="0" y="28996"/>
                </a:lnTo>
                <a:lnTo>
                  <a:pt x="0" y="0"/>
                </a:lnTo>
                <a:lnTo>
                  <a:pt x="397341" y="0"/>
                </a:lnTo>
                <a:lnTo>
                  <a:pt x="397341" y="28996"/>
                </a:lnTo>
                <a:close/>
              </a:path>
            </a:pathLst>
          </a:custGeom>
          <a:solidFill>
            <a:srgbClr val="FF3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293108" y="565644"/>
              <a:ext cx="995044" cy="8692515"/>
            </a:xfrm>
            <a:custGeom>
              <a:avLst/>
              <a:gdLst/>
              <a:ahLst/>
              <a:cxnLst/>
              <a:rect l="l" t="t" r="r" b="b"/>
              <a:pathLst>
                <a:path w="995044" h="8692515">
                  <a:moveTo>
                    <a:pt x="397344" y="92100"/>
                  </a:moveTo>
                  <a:lnTo>
                    <a:pt x="0" y="92100"/>
                  </a:lnTo>
                  <a:lnTo>
                    <a:pt x="0" y="121094"/>
                  </a:lnTo>
                  <a:lnTo>
                    <a:pt x="397344" y="121094"/>
                  </a:lnTo>
                  <a:lnTo>
                    <a:pt x="397344" y="92100"/>
                  </a:lnTo>
                  <a:close/>
                </a:path>
                <a:path w="995044" h="8692515">
                  <a:moveTo>
                    <a:pt x="397344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397344" y="28994"/>
                  </a:lnTo>
                  <a:lnTo>
                    <a:pt x="397344" y="0"/>
                  </a:lnTo>
                  <a:close/>
                </a:path>
                <a:path w="995044" h="8692515">
                  <a:moveTo>
                    <a:pt x="994892" y="7695235"/>
                  </a:moveTo>
                  <a:lnTo>
                    <a:pt x="632714" y="8193875"/>
                  </a:lnTo>
                  <a:lnTo>
                    <a:pt x="994892" y="8692502"/>
                  </a:lnTo>
                  <a:lnTo>
                    <a:pt x="994892" y="7695235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805" y="527218"/>
              <a:ext cx="265083" cy="1904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479674" y="2279504"/>
              <a:ext cx="1007744" cy="872490"/>
            </a:xfrm>
            <a:custGeom>
              <a:avLst/>
              <a:gdLst/>
              <a:ahLst/>
              <a:cxnLst/>
              <a:rect l="l" t="t" r="r" b="b"/>
              <a:pathLst>
                <a:path w="1007745" h="872489">
                  <a:moveTo>
                    <a:pt x="1007262" y="872301"/>
                  </a:moveTo>
                  <a:lnTo>
                    <a:pt x="591298" y="872301"/>
                  </a:lnTo>
                  <a:lnTo>
                    <a:pt x="591298" y="707965"/>
                  </a:lnTo>
                  <a:lnTo>
                    <a:pt x="723001" y="707965"/>
                  </a:lnTo>
                  <a:lnTo>
                    <a:pt x="503617" y="328004"/>
                  </a:lnTo>
                  <a:lnTo>
                    <a:pt x="284261" y="707965"/>
                  </a:lnTo>
                  <a:lnTo>
                    <a:pt x="415936" y="707965"/>
                  </a:lnTo>
                  <a:lnTo>
                    <a:pt x="415936" y="872301"/>
                  </a:lnTo>
                  <a:lnTo>
                    <a:pt x="0" y="872301"/>
                  </a:lnTo>
                  <a:lnTo>
                    <a:pt x="503617" y="0"/>
                  </a:lnTo>
                  <a:lnTo>
                    <a:pt x="1007262" y="8723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274880" y="2279504"/>
              <a:ext cx="566420" cy="872490"/>
            </a:xfrm>
            <a:custGeom>
              <a:avLst/>
              <a:gdLst/>
              <a:ahLst/>
              <a:cxnLst/>
              <a:rect l="l" t="t" r="r" b="b"/>
              <a:pathLst>
                <a:path w="566420" h="872489">
                  <a:moveTo>
                    <a:pt x="125131" y="872301"/>
                  </a:moveTo>
                  <a:lnTo>
                    <a:pt x="0" y="872301"/>
                  </a:lnTo>
                  <a:lnTo>
                    <a:pt x="503645" y="0"/>
                  </a:lnTo>
                  <a:lnTo>
                    <a:pt x="566183" y="108341"/>
                  </a:lnTo>
                  <a:lnTo>
                    <a:pt x="125131" y="872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935720" y="3424967"/>
            <a:ext cx="12416790" cy="3455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0" spc="-514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225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2500" spc="-4905">
                <a:solidFill>
                  <a:srgbClr val="FFFFFF"/>
                </a:solidFill>
                <a:latin typeface="Arial MT"/>
                <a:cs typeface="Arial MT"/>
              </a:rPr>
              <a:t>RENTAL</a:t>
            </a:r>
            <a:endParaRPr sz="22500">
              <a:latin typeface="Arial MT"/>
              <a:cs typeface="Arial MT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50" y="2821371"/>
            <a:ext cx="18287365" cy="4586605"/>
            <a:chOff x="450" y="2821371"/>
            <a:chExt cx="18287365" cy="4586605"/>
          </a:xfrm>
        </p:grpSpPr>
        <p:sp>
          <p:nvSpPr>
            <p:cNvPr id="10" name="object 10" descr=""/>
            <p:cNvSpPr/>
            <p:nvPr/>
          </p:nvSpPr>
          <p:spPr>
            <a:xfrm>
              <a:off x="444" y="7076998"/>
              <a:ext cx="4681855" cy="309880"/>
            </a:xfrm>
            <a:custGeom>
              <a:avLst/>
              <a:gdLst/>
              <a:ahLst/>
              <a:cxnLst/>
              <a:rect l="l" t="t" r="r" b="b"/>
              <a:pathLst>
                <a:path w="4681855" h="309879">
                  <a:moveTo>
                    <a:pt x="190030" y="309765"/>
                  </a:moveTo>
                  <a:lnTo>
                    <a:pt x="11176" y="0"/>
                  </a:lnTo>
                  <a:lnTo>
                    <a:pt x="0" y="0"/>
                  </a:lnTo>
                  <a:lnTo>
                    <a:pt x="178816" y="309765"/>
                  </a:lnTo>
                  <a:lnTo>
                    <a:pt x="190030" y="309765"/>
                  </a:lnTo>
                  <a:close/>
                </a:path>
                <a:path w="4681855" h="309879">
                  <a:moveTo>
                    <a:pt x="324015" y="309765"/>
                  </a:moveTo>
                  <a:lnTo>
                    <a:pt x="145161" y="0"/>
                  </a:lnTo>
                  <a:lnTo>
                    <a:pt x="133985" y="0"/>
                  </a:lnTo>
                  <a:lnTo>
                    <a:pt x="312788" y="309765"/>
                  </a:lnTo>
                  <a:lnTo>
                    <a:pt x="324015" y="309765"/>
                  </a:lnTo>
                  <a:close/>
                </a:path>
                <a:path w="4681855" h="309879">
                  <a:moveTo>
                    <a:pt x="457987" y="309765"/>
                  </a:moveTo>
                  <a:lnTo>
                    <a:pt x="279133" y="0"/>
                  </a:lnTo>
                  <a:lnTo>
                    <a:pt x="267919" y="0"/>
                  </a:lnTo>
                  <a:lnTo>
                    <a:pt x="446773" y="309765"/>
                  </a:lnTo>
                  <a:lnTo>
                    <a:pt x="457987" y="309765"/>
                  </a:lnTo>
                  <a:close/>
                </a:path>
                <a:path w="4681855" h="309879">
                  <a:moveTo>
                    <a:pt x="597547" y="309765"/>
                  </a:moveTo>
                  <a:lnTo>
                    <a:pt x="418731" y="0"/>
                  </a:lnTo>
                  <a:lnTo>
                    <a:pt x="396328" y="0"/>
                  </a:lnTo>
                  <a:lnTo>
                    <a:pt x="575144" y="309765"/>
                  </a:lnTo>
                  <a:lnTo>
                    <a:pt x="597547" y="309765"/>
                  </a:lnTo>
                  <a:close/>
                </a:path>
                <a:path w="4681855" h="309879">
                  <a:moveTo>
                    <a:pt x="731520" y="309765"/>
                  </a:moveTo>
                  <a:lnTo>
                    <a:pt x="552665" y="0"/>
                  </a:lnTo>
                  <a:lnTo>
                    <a:pt x="530275" y="0"/>
                  </a:lnTo>
                  <a:lnTo>
                    <a:pt x="709129" y="309765"/>
                  </a:lnTo>
                  <a:lnTo>
                    <a:pt x="731520" y="309765"/>
                  </a:lnTo>
                  <a:close/>
                </a:path>
                <a:path w="4681855" h="309879">
                  <a:moveTo>
                    <a:pt x="865505" y="309765"/>
                  </a:moveTo>
                  <a:lnTo>
                    <a:pt x="686650" y="0"/>
                  </a:lnTo>
                  <a:lnTo>
                    <a:pt x="664260" y="0"/>
                  </a:lnTo>
                  <a:lnTo>
                    <a:pt x="843114" y="309765"/>
                  </a:lnTo>
                  <a:lnTo>
                    <a:pt x="865505" y="309765"/>
                  </a:lnTo>
                  <a:close/>
                </a:path>
                <a:path w="4681855" h="309879">
                  <a:moveTo>
                    <a:pt x="1005090" y="309765"/>
                  </a:moveTo>
                  <a:lnTo>
                    <a:pt x="826236" y="0"/>
                  </a:lnTo>
                  <a:lnTo>
                    <a:pt x="792632" y="0"/>
                  </a:lnTo>
                  <a:lnTo>
                    <a:pt x="971486" y="309765"/>
                  </a:lnTo>
                  <a:lnTo>
                    <a:pt x="1005090" y="309765"/>
                  </a:lnTo>
                  <a:close/>
                </a:path>
                <a:path w="4681855" h="309879">
                  <a:moveTo>
                    <a:pt x="1139037" y="309765"/>
                  </a:moveTo>
                  <a:lnTo>
                    <a:pt x="960221" y="0"/>
                  </a:lnTo>
                  <a:lnTo>
                    <a:pt x="926604" y="0"/>
                  </a:lnTo>
                  <a:lnTo>
                    <a:pt x="1105458" y="309765"/>
                  </a:lnTo>
                  <a:lnTo>
                    <a:pt x="1139037" y="309765"/>
                  </a:lnTo>
                  <a:close/>
                </a:path>
                <a:path w="4681855" h="309879">
                  <a:moveTo>
                    <a:pt x="1273022" y="309765"/>
                  </a:moveTo>
                  <a:lnTo>
                    <a:pt x="1094206" y="0"/>
                  </a:lnTo>
                  <a:lnTo>
                    <a:pt x="1060589" y="0"/>
                  </a:lnTo>
                  <a:lnTo>
                    <a:pt x="1239443" y="309765"/>
                  </a:lnTo>
                  <a:lnTo>
                    <a:pt x="1273022" y="309765"/>
                  </a:lnTo>
                  <a:close/>
                </a:path>
                <a:path w="4681855" h="309879">
                  <a:moveTo>
                    <a:pt x="1412608" y="309765"/>
                  </a:moveTo>
                  <a:lnTo>
                    <a:pt x="1233754" y="0"/>
                  </a:lnTo>
                  <a:lnTo>
                    <a:pt x="1188961" y="0"/>
                  </a:lnTo>
                  <a:lnTo>
                    <a:pt x="1367815" y="309765"/>
                  </a:lnTo>
                  <a:lnTo>
                    <a:pt x="1412608" y="309765"/>
                  </a:lnTo>
                  <a:close/>
                </a:path>
                <a:path w="4681855" h="309879">
                  <a:moveTo>
                    <a:pt x="1546593" y="309765"/>
                  </a:moveTo>
                  <a:lnTo>
                    <a:pt x="1367739" y="0"/>
                  </a:lnTo>
                  <a:lnTo>
                    <a:pt x="1322946" y="0"/>
                  </a:lnTo>
                  <a:lnTo>
                    <a:pt x="1501800" y="309765"/>
                  </a:lnTo>
                  <a:lnTo>
                    <a:pt x="1546593" y="309765"/>
                  </a:lnTo>
                  <a:close/>
                </a:path>
                <a:path w="4681855" h="309879">
                  <a:moveTo>
                    <a:pt x="1691754" y="309765"/>
                  </a:moveTo>
                  <a:lnTo>
                    <a:pt x="1512900" y="0"/>
                  </a:lnTo>
                  <a:lnTo>
                    <a:pt x="1445704" y="0"/>
                  </a:lnTo>
                  <a:lnTo>
                    <a:pt x="1624558" y="309765"/>
                  </a:lnTo>
                  <a:lnTo>
                    <a:pt x="1691754" y="309765"/>
                  </a:lnTo>
                  <a:close/>
                </a:path>
                <a:path w="4681855" h="309879">
                  <a:moveTo>
                    <a:pt x="1825726" y="309765"/>
                  </a:moveTo>
                  <a:lnTo>
                    <a:pt x="1646872" y="0"/>
                  </a:lnTo>
                  <a:lnTo>
                    <a:pt x="1579689" y="0"/>
                  </a:lnTo>
                  <a:lnTo>
                    <a:pt x="1758543" y="309765"/>
                  </a:lnTo>
                  <a:lnTo>
                    <a:pt x="1825726" y="309765"/>
                  </a:lnTo>
                  <a:close/>
                </a:path>
                <a:path w="4681855" h="309879">
                  <a:moveTo>
                    <a:pt x="4681550" y="145580"/>
                  </a:moveTo>
                  <a:lnTo>
                    <a:pt x="4657369" y="103682"/>
                  </a:lnTo>
                  <a:lnTo>
                    <a:pt x="1851914" y="103682"/>
                  </a:lnTo>
                  <a:lnTo>
                    <a:pt x="1792071" y="0"/>
                  </a:lnTo>
                  <a:lnTo>
                    <a:pt x="1702485" y="0"/>
                  </a:lnTo>
                  <a:lnTo>
                    <a:pt x="1881301" y="309765"/>
                  </a:lnTo>
                  <a:lnTo>
                    <a:pt x="1970887" y="309765"/>
                  </a:lnTo>
                  <a:lnTo>
                    <a:pt x="1876107" y="145580"/>
                  </a:lnTo>
                  <a:lnTo>
                    <a:pt x="4681550" y="14558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170" y="7365816"/>
              <a:ext cx="6307455" cy="41910"/>
            </a:xfrm>
            <a:custGeom>
              <a:avLst/>
              <a:gdLst/>
              <a:ahLst/>
              <a:cxnLst/>
              <a:rect l="l" t="t" r="r" b="b"/>
              <a:pathLst>
                <a:path w="6307455" h="41909">
                  <a:moveTo>
                    <a:pt x="24186" y="41886"/>
                  </a:moveTo>
                  <a:lnTo>
                    <a:pt x="6307332" y="41886"/>
                  </a:lnTo>
                  <a:lnTo>
                    <a:pt x="6283151" y="0"/>
                  </a:lnTo>
                  <a:lnTo>
                    <a:pt x="0" y="0"/>
                  </a:lnTo>
                  <a:lnTo>
                    <a:pt x="24186" y="4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605992" y="7076998"/>
              <a:ext cx="4681855" cy="309880"/>
            </a:xfrm>
            <a:custGeom>
              <a:avLst/>
              <a:gdLst/>
              <a:ahLst/>
              <a:cxnLst/>
              <a:rect l="l" t="t" r="r" b="b"/>
              <a:pathLst>
                <a:path w="4681855" h="309879">
                  <a:moveTo>
                    <a:pt x="2979051" y="0"/>
                  </a:moveTo>
                  <a:lnTo>
                    <a:pt x="2889466" y="0"/>
                  </a:lnTo>
                  <a:lnTo>
                    <a:pt x="2829610" y="103682"/>
                  </a:lnTo>
                  <a:lnTo>
                    <a:pt x="24180" y="103682"/>
                  </a:lnTo>
                  <a:lnTo>
                    <a:pt x="0" y="145580"/>
                  </a:lnTo>
                  <a:lnTo>
                    <a:pt x="2805430" y="145580"/>
                  </a:lnTo>
                  <a:lnTo>
                    <a:pt x="2710662" y="309765"/>
                  </a:lnTo>
                  <a:lnTo>
                    <a:pt x="2800248" y="309765"/>
                  </a:lnTo>
                  <a:lnTo>
                    <a:pt x="2979051" y="0"/>
                  </a:lnTo>
                  <a:close/>
                </a:path>
                <a:path w="4681855" h="309879">
                  <a:moveTo>
                    <a:pt x="3101860" y="0"/>
                  </a:moveTo>
                  <a:lnTo>
                    <a:pt x="3034665" y="0"/>
                  </a:lnTo>
                  <a:lnTo>
                    <a:pt x="2855811" y="309765"/>
                  </a:lnTo>
                  <a:lnTo>
                    <a:pt x="2923006" y="309765"/>
                  </a:lnTo>
                  <a:lnTo>
                    <a:pt x="3101860" y="0"/>
                  </a:lnTo>
                  <a:close/>
                </a:path>
                <a:path w="4681855" h="309879">
                  <a:moveTo>
                    <a:pt x="3235845" y="0"/>
                  </a:moveTo>
                  <a:lnTo>
                    <a:pt x="3168650" y="0"/>
                  </a:lnTo>
                  <a:lnTo>
                    <a:pt x="2989796" y="309765"/>
                  </a:lnTo>
                  <a:lnTo>
                    <a:pt x="3056991" y="309765"/>
                  </a:lnTo>
                  <a:lnTo>
                    <a:pt x="3235845" y="0"/>
                  </a:lnTo>
                  <a:close/>
                </a:path>
                <a:path w="4681855" h="309879">
                  <a:moveTo>
                    <a:pt x="3358604" y="0"/>
                  </a:moveTo>
                  <a:lnTo>
                    <a:pt x="3313811" y="0"/>
                  </a:lnTo>
                  <a:lnTo>
                    <a:pt x="3134957" y="309765"/>
                  </a:lnTo>
                  <a:lnTo>
                    <a:pt x="3179749" y="309765"/>
                  </a:lnTo>
                  <a:lnTo>
                    <a:pt x="3358604" y="0"/>
                  </a:lnTo>
                  <a:close/>
                </a:path>
                <a:path w="4681855" h="309879">
                  <a:moveTo>
                    <a:pt x="3492589" y="0"/>
                  </a:moveTo>
                  <a:lnTo>
                    <a:pt x="3447796" y="0"/>
                  </a:lnTo>
                  <a:lnTo>
                    <a:pt x="3268942" y="309765"/>
                  </a:lnTo>
                  <a:lnTo>
                    <a:pt x="3313734" y="309765"/>
                  </a:lnTo>
                  <a:lnTo>
                    <a:pt x="3492589" y="0"/>
                  </a:lnTo>
                  <a:close/>
                </a:path>
                <a:path w="4681855" h="309879">
                  <a:moveTo>
                    <a:pt x="3620960" y="0"/>
                  </a:moveTo>
                  <a:lnTo>
                    <a:pt x="3587343" y="0"/>
                  </a:lnTo>
                  <a:lnTo>
                    <a:pt x="3408527" y="309765"/>
                  </a:lnTo>
                  <a:lnTo>
                    <a:pt x="3442106" y="309765"/>
                  </a:lnTo>
                  <a:lnTo>
                    <a:pt x="3620960" y="0"/>
                  </a:lnTo>
                  <a:close/>
                </a:path>
                <a:path w="4681855" h="309879">
                  <a:moveTo>
                    <a:pt x="3754932" y="0"/>
                  </a:moveTo>
                  <a:lnTo>
                    <a:pt x="3721328" y="0"/>
                  </a:lnTo>
                  <a:lnTo>
                    <a:pt x="3542512" y="309765"/>
                  </a:lnTo>
                  <a:lnTo>
                    <a:pt x="3576078" y="309765"/>
                  </a:lnTo>
                  <a:lnTo>
                    <a:pt x="3754932" y="0"/>
                  </a:lnTo>
                  <a:close/>
                </a:path>
                <a:path w="4681855" h="309879">
                  <a:moveTo>
                    <a:pt x="3888917" y="0"/>
                  </a:moveTo>
                  <a:lnTo>
                    <a:pt x="3855301" y="0"/>
                  </a:lnTo>
                  <a:lnTo>
                    <a:pt x="3676446" y="309765"/>
                  </a:lnTo>
                  <a:lnTo>
                    <a:pt x="3710063" y="309765"/>
                  </a:lnTo>
                  <a:lnTo>
                    <a:pt x="3888917" y="0"/>
                  </a:lnTo>
                  <a:close/>
                </a:path>
                <a:path w="4681855" h="309879">
                  <a:moveTo>
                    <a:pt x="4017289" y="0"/>
                  </a:moveTo>
                  <a:lnTo>
                    <a:pt x="3994899" y="0"/>
                  </a:lnTo>
                  <a:lnTo>
                    <a:pt x="3816045" y="309765"/>
                  </a:lnTo>
                  <a:lnTo>
                    <a:pt x="3838435" y="309765"/>
                  </a:lnTo>
                  <a:lnTo>
                    <a:pt x="4017289" y="0"/>
                  </a:lnTo>
                  <a:close/>
                </a:path>
                <a:path w="4681855" h="309879">
                  <a:moveTo>
                    <a:pt x="4151274" y="0"/>
                  </a:moveTo>
                  <a:lnTo>
                    <a:pt x="4128871" y="0"/>
                  </a:lnTo>
                  <a:lnTo>
                    <a:pt x="3950017" y="309765"/>
                  </a:lnTo>
                  <a:lnTo>
                    <a:pt x="3972420" y="309765"/>
                  </a:lnTo>
                  <a:lnTo>
                    <a:pt x="4151274" y="0"/>
                  </a:lnTo>
                  <a:close/>
                </a:path>
                <a:path w="4681855" h="309879">
                  <a:moveTo>
                    <a:pt x="4285208" y="0"/>
                  </a:moveTo>
                  <a:lnTo>
                    <a:pt x="4262818" y="0"/>
                  </a:lnTo>
                  <a:lnTo>
                    <a:pt x="4084002" y="309765"/>
                  </a:lnTo>
                  <a:lnTo>
                    <a:pt x="4106405" y="309765"/>
                  </a:lnTo>
                  <a:lnTo>
                    <a:pt x="4285208" y="0"/>
                  </a:lnTo>
                  <a:close/>
                </a:path>
                <a:path w="4681855" h="309879">
                  <a:moveTo>
                    <a:pt x="4413631" y="0"/>
                  </a:moveTo>
                  <a:lnTo>
                    <a:pt x="4402404" y="0"/>
                  </a:lnTo>
                  <a:lnTo>
                    <a:pt x="4223550" y="309765"/>
                  </a:lnTo>
                  <a:lnTo>
                    <a:pt x="4234777" y="309765"/>
                  </a:lnTo>
                  <a:lnTo>
                    <a:pt x="4413631" y="0"/>
                  </a:lnTo>
                  <a:close/>
                </a:path>
                <a:path w="4681855" h="309879">
                  <a:moveTo>
                    <a:pt x="4547565" y="0"/>
                  </a:moveTo>
                  <a:lnTo>
                    <a:pt x="4536389" y="0"/>
                  </a:lnTo>
                  <a:lnTo>
                    <a:pt x="4357535" y="309765"/>
                  </a:lnTo>
                  <a:lnTo>
                    <a:pt x="4368749" y="309765"/>
                  </a:lnTo>
                  <a:lnTo>
                    <a:pt x="4547565" y="0"/>
                  </a:lnTo>
                  <a:close/>
                </a:path>
                <a:path w="4681855" h="309879">
                  <a:moveTo>
                    <a:pt x="4681550" y="0"/>
                  </a:moveTo>
                  <a:lnTo>
                    <a:pt x="4670374" y="0"/>
                  </a:lnTo>
                  <a:lnTo>
                    <a:pt x="4491520" y="309765"/>
                  </a:lnTo>
                  <a:lnTo>
                    <a:pt x="4502734" y="309765"/>
                  </a:lnTo>
                  <a:lnTo>
                    <a:pt x="4681550" y="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813494" y="7365816"/>
              <a:ext cx="6307455" cy="41910"/>
            </a:xfrm>
            <a:custGeom>
              <a:avLst/>
              <a:gdLst/>
              <a:ahLst/>
              <a:cxnLst/>
              <a:rect l="l" t="t" r="r" b="b"/>
              <a:pathLst>
                <a:path w="6307455" h="41909">
                  <a:moveTo>
                    <a:pt x="6283145" y="41886"/>
                  </a:moveTo>
                  <a:lnTo>
                    <a:pt x="0" y="41886"/>
                  </a:lnTo>
                  <a:lnTo>
                    <a:pt x="24180" y="0"/>
                  </a:lnTo>
                  <a:lnTo>
                    <a:pt x="6307332" y="0"/>
                  </a:lnTo>
                  <a:lnTo>
                    <a:pt x="6283145" y="4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3605992" y="2842322"/>
              <a:ext cx="4681855" cy="309880"/>
            </a:xfrm>
            <a:custGeom>
              <a:avLst/>
              <a:gdLst/>
              <a:ahLst/>
              <a:cxnLst/>
              <a:rect l="l" t="t" r="r" b="b"/>
              <a:pathLst>
                <a:path w="4681855" h="309880">
                  <a:moveTo>
                    <a:pt x="2979064" y="309765"/>
                  </a:moveTo>
                  <a:lnTo>
                    <a:pt x="2800248" y="0"/>
                  </a:lnTo>
                  <a:lnTo>
                    <a:pt x="2710662" y="0"/>
                  </a:lnTo>
                  <a:lnTo>
                    <a:pt x="2805430" y="164185"/>
                  </a:lnTo>
                  <a:lnTo>
                    <a:pt x="0" y="164185"/>
                  </a:lnTo>
                  <a:lnTo>
                    <a:pt x="24180" y="206070"/>
                  </a:lnTo>
                  <a:lnTo>
                    <a:pt x="2829610" y="206070"/>
                  </a:lnTo>
                  <a:lnTo>
                    <a:pt x="2889478" y="309765"/>
                  </a:lnTo>
                  <a:lnTo>
                    <a:pt x="2979064" y="309765"/>
                  </a:lnTo>
                  <a:close/>
                </a:path>
                <a:path w="4681855" h="309880">
                  <a:moveTo>
                    <a:pt x="3101860" y="309765"/>
                  </a:moveTo>
                  <a:lnTo>
                    <a:pt x="2923006" y="0"/>
                  </a:lnTo>
                  <a:lnTo>
                    <a:pt x="2855823" y="0"/>
                  </a:lnTo>
                  <a:lnTo>
                    <a:pt x="3034677" y="309765"/>
                  </a:lnTo>
                  <a:lnTo>
                    <a:pt x="3101860" y="309765"/>
                  </a:lnTo>
                  <a:close/>
                </a:path>
                <a:path w="4681855" h="309880">
                  <a:moveTo>
                    <a:pt x="3235845" y="309765"/>
                  </a:moveTo>
                  <a:lnTo>
                    <a:pt x="3056991" y="0"/>
                  </a:lnTo>
                  <a:lnTo>
                    <a:pt x="2989796" y="0"/>
                  </a:lnTo>
                  <a:lnTo>
                    <a:pt x="3168650" y="309765"/>
                  </a:lnTo>
                  <a:lnTo>
                    <a:pt x="3235845" y="309765"/>
                  </a:lnTo>
                  <a:close/>
                </a:path>
                <a:path w="4681855" h="309880">
                  <a:moveTo>
                    <a:pt x="3358604" y="309765"/>
                  </a:moveTo>
                  <a:lnTo>
                    <a:pt x="3179749" y="0"/>
                  </a:lnTo>
                  <a:lnTo>
                    <a:pt x="3134957" y="0"/>
                  </a:lnTo>
                  <a:lnTo>
                    <a:pt x="3313811" y="309765"/>
                  </a:lnTo>
                  <a:lnTo>
                    <a:pt x="3358604" y="309765"/>
                  </a:lnTo>
                  <a:close/>
                </a:path>
                <a:path w="4681855" h="309880">
                  <a:moveTo>
                    <a:pt x="3492589" y="309765"/>
                  </a:moveTo>
                  <a:lnTo>
                    <a:pt x="3313734" y="0"/>
                  </a:lnTo>
                  <a:lnTo>
                    <a:pt x="3268942" y="0"/>
                  </a:lnTo>
                  <a:lnTo>
                    <a:pt x="3447796" y="309765"/>
                  </a:lnTo>
                  <a:lnTo>
                    <a:pt x="3492589" y="309765"/>
                  </a:lnTo>
                  <a:close/>
                </a:path>
                <a:path w="4681855" h="309880">
                  <a:moveTo>
                    <a:pt x="3620960" y="309765"/>
                  </a:moveTo>
                  <a:lnTo>
                    <a:pt x="3442106" y="0"/>
                  </a:lnTo>
                  <a:lnTo>
                    <a:pt x="3408527" y="0"/>
                  </a:lnTo>
                  <a:lnTo>
                    <a:pt x="3587343" y="309765"/>
                  </a:lnTo>
                  <a:lnTo>
                    <a:pt x="3620960" y="309765"/>
                  </a:lnTo>
                  <a:close/>
                </a:path>
                <a:path w="4681855" h="309880">
                  <a:moveTo>
                    <a:pt x="3754945" y="309765"/>
                  </a:moveTo>
                  <a:lnTo>
                    <a:pt x="3576091" y="0"/>
                  </a:lnTo>
                  <a:lnTo>
                    <a:pt x="3542512" y="0"/>
                  </a:lnTo>
                  <a:lnTo>
                    <a:pt x="3721328" y="309765"/>
                  </a:lnTo>
                  <a:lnTo>
                    <a:pt x="3754945" y="309765"/>
                  </a:lnTo>
                  <a:close/>
                </a:path>
                <a:path w="4681855" h="309880">
                  <a:moveTo>
                    <a:pt x="3888917" y="309765"/>
                  </a:moveTo>
                  <a:lnTo>
                    <a:pt x="3710063" y="0"/>
                  </a:lnTo>
                  <a:lnTo>
                    <a:pt x="3676446" y="0"/>
                  </a:lnTo>
                  <a:lnTo>
                    <a:pt x="3855301" y="309765"/>
                  </a:lnTo>
                  <a:lnTo>
                    <a:pt x="3888917" y="309765"/>
                  </a:lnTo>
                  <a:close/>
                </a:path>
                <a:path w="4681855" h="309880">
                  <a:moveTo>
                    <a:pt x="4017289" y="309765"/>
                  </a:moveTo>
                  <a:lnTo>
                    <a:pt x="3838435" y="0"/>
                  </a:lnTo>
                  <a:lnTo>
                    <a:pt x="3816045" y="0"/>
                  </a:lnTo>
                  <a:lnTo>
                    <a:pt x="3994899" y="309765"/>
                  </a:lnTo>
                  <a:lnTo>
                    <a:pt x="4017289" y="309765"/>
                  </a:lnTo>
                  <a:close/>
                </a:path>
                <a:path w="4681855" h="309880">
                  <a:moveTo>
                    <a:pt x="4151274" y="309765"/>
                  </a:moveTo>
                  <a:lnTo>
                    <a:pt x="3972420" y="0"/>
                  </a:lnTo>
                  <a:lnTo>
                    <a:pt x="3950017" y="0"/>
                  </a:lnTo>
                  <a:lnTo>
                    <a:pt x="4128871" y="309765"/>
                  </a:lnTo>
                  <a:lnTo>
                    <a:pt x="4151274" y="309765"/>
                  </a:lnTo>
                  <a:close/>
                </a:path>
                <a:path w="4681855" h="309880">
                  <a:moveTo>
                    <a:pt x="4285221" y="309765"/>
                  </a:moveTo>
                  <a:lnTo>
                    <a:pt x="4106405" y="0"/>
                  </a:lnTo>
                  <a:lnTo>
                    <a:pt x="4084002" y="0"/>
                  </a:lnTo>
                  <a:lnTo>
                    <a:pt x="4262818" y="309765"/>
                  </a:lnTo>
                  <a:lnTo>
                    <a:pt x="4285221" y="309765"/>
                  </a:lnTo>
                  <a:close/>
                </a:path>
                <a:path w="4681855" h="309880">
                  <a:moveTo>
                    <a:pt x="4413631" y="309765"/>
                  </a:moveTo>
                  <a:lnTo>
                    <a:pt x="4234777" y="0"/>
                  </a:lnTo>
                  <a:lnTo>
                    <a:pt x="4223550" y="0"/>
                  </a:lnTo>
                  <a:lnTo>
                    <a:pt x="4402404" y="309765"/>
                  </a:lnTo>
                  <a:lnTo>
                    <a:pt x="4413631" y="309765"/>
                  </a:lnTo>
                  <a:close/>
                </a:path>
                <a:path w="4681855" h="309880">
                  <a:moveTo>
                    <a:pt x="4547565" y="309765"/>
                  </a:moveTo>
                  <a:lnTo>
                    <a:pt x="4368749" y="0"/>
                  </a:lnTo>
                  <a:lnTo>
                    <a:pt x="4357535" y="0"/>
                  </a:lnTo>
                  <a:lnTo>
                    <a:pt x="4536389" y="309765"/>
                  </a:lnTo>
                  <a:lnTo>
                    <a:pt x="4547565" y="309765"/>
                  </a:lnTo>
                  <a:close/>
                </a:path>
                <a:path w="4681855" h="309880">
                  <a:moveTo>
                    <a:pt x="4681550" y="309765"/>
                  </a:moveTo>
                  <a:lnTo>
                    <a:pt x="4502734" y="0"/>
                  </a:lnTo>
                  <a:lnTo>
                    <a:pt x="4491520" y="0"/>
                  </a:lnTo>
                  <a:lnTo>
                    <a:pt x="4670374" y="309765"/>
                  </a:lnTo>
                  <a:lnTo>
                    <a:pt x="4681550" y="309765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813494" y="2821371"/>
              <a:ext cx="6307455" cy="41910"/>
            </a:xfrm>
            <a:custGeom>
              <a:avLst/>
              <a:gdLst/>
              <a:ahLst/>
              <a:cxnLst/>
              <a:rect l="l" t="t" r="r" b="b"/>
              <a:pathLst>
                <a:path w="6307455" h="41910">
                  <a:moveTo>
                    <a:pt x="6283145" y="0"/>
                  </a:moveTo>
                  <a:lnTo>
                    <a:pt x="0" y="0"/>
                  </a:lnTo>
                  <a:lnTo>
                    <a:pt x="24180" y="41886"/>
                  </a:lnTo>
                  <a:lnTo>
                    <a:pt x="6307332" y="41886"/>
                  </a:lnTo>
                  <a:lnTo>
                    <a:pt x="62831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44" y="2842322"/>
              <a:ext cx="4681855" cy="309880"/>
            </a:xfrm>
            <a:custGeom>
              <a:avLst/>
              <a:gdLst/>
              <a:ahLst/>
              <a:cxnLst/>
              <a:rect l="l" t="t" r="r" b="b"/>
              <a:pathLst>
                <a:path w="4681855" h="309880">
                  <a:moveTo>
                    <a:pt x="190030" y="0"/>
                  </a:moveTo>
                  <a:lnTo>
                    <a:pt x="178816" y="0"/>
                  </a:lnTo>
                  <a:lnTo>
                    <a:pt x="0" y="309765"/>
                  </a:lnTo>
                  <a:lnTo>
                    <a:pt x="11176" y="309765"/>
                  </a:lnTo>
                  <a:lnTo>
                    <a:pt x="190030" y="0"/>
                  </a:lnTo>
                  <a:close/>
                </a:path>
                <a:path w="4681855" h="309880">
                  <a:moveTo>
                    <a:pt x="324015" y="0"/>
                  </a:moveTo>
                  <a:lnTo>
                    <a:pt x="312788" y="0"/>
                  </a:lnTo>
                  <a:lnTo>
                    <a:pt x="133985" y="309765"/>
                  </a:lnTo>
                  <a:lnTo>
                    <a:pt x="145161" y="309765"/>
                  </a:lnTo>
                  <a:lnTo>
                    <a:pt x="324015" y="0"/>
                  </a:lnTo>
                  <a:close/>
                </a:path>
                <a:path w="4681855" h="309880">
                  <a:moveTo>
                    <a:pt x="457987" y="0"/>
                  </a:moveTo>
                  <a:lnTo>
                    <a:pt x="446773" y="0"/>
                  </a:lnTo>
                  <a:lnTo>
                    <a:pt x="267919" y="309765"/>
                  </a:lnTo>
                  <a:lnTo>
                    <a:pt x="279133" y="309765"/>
                  </a:lnTo>
                  <a:lnTo>
                    <a:pt x="457987" y="0"/>
                  </a:lnTo>
                  <a:close/>
                </a:path>
                <a:path w="4681855" h="309880">
                  <a:moveTo>
                    <a:pt x="597547" y="0"/>
                  </a:moveTo>
                  <a:lnTo>
                    <a:pt x="575144" y="0"/>
                  </a:lnTo>
                  <a:lnTo>
                    <a:pt x="396328" y="309765"/>
                  </a:lnTo>
                  <a:lnTo>
                    <a:pt x="418731" y="309765"/>
                  </a:lnTo>
                  <a:lnTo>
                    <a:pt x="597547" y="0"/>
                  </a:lnTo>
                  <a:close/>
                </a:path>
                <a:path w="4681855" h="309880">
                  <a:moveTo>
                    <a:pt x="731520" y="0"/>
                  </a:moveTo>
                  <a:lnTo>
                    <a:pt x="709129" y="0"/>
                  </a:lnTo>
                  <a:lnTo>
                    <a:pt x="530275" y="309765"/>
                  </a:lnTo>
                  <a:lnTo>
                    <a:pt x="552665" y="309765"/>
                  </a:lnTo>
                  <a:lnTo>
                    <a:pt x="731520" y="0"/>
                  </a:lnTo>
                  <a:close/>
                </a:path>
                <a:path w="4681855" h="309880">
                  <a:moveTo>
                    <a:pt x="865505" y="0"/>
                  </a:moveTo>
                  <a:lnTo>
                    <a:pt x="843114" y="0"/>
                  </a:lnTo>
                  <a:lnTo>
                    <a:pt x="664260" y="309765"/>
                  </a:lnTo>
                  <a:lnTo>
                    <a:pt x="686650" y="309765"/>
                  </a:lnTo>
                  <a:lnTo>
                    <a:pt x="865505" y="0"/>
                  </a:lnTo>
                  <a:close/>
                </a:path>
                <a:path w="4681855" h="309880">
                  <a:moveTo>
                    <a:pt x="1005090" y="0"/>
                  </a:moveTo>
                  <a:lnTo>
                    <a:pt x="971486" y="0"/>
                  </a:lnTo>
                  <a:lnTo>
                    <a:pt x="792632" y="309765"/>
                  </a:lnTo>
                  <a:lnTo>
                    <a:pt x="826236" y="309765"/>
                  </a:lnTo>
                  <a:lnTo>
                    <a:pt x="1005090" y="0"/>
                  </a:lnTo>
                  <a:close/>
                </a:path>
                <a:path w="4681855" h="309880">
                  <a:moveTo>
                    <a:pt x="1139037" y="0"/>
                  </a:moveTo>
                  <a:lnTo>
                    <a:pt x="1105458" y="0"/>
                  </a:lnTo>
                  <a:lnTo>
                    <a:pt x="926604" y="309765"/>
                  </a:lnTo>
                  <a:lnTo>
                    <a:pt x="960221" y="309765"/>
                  </a:lnTo>
                  <a:lnTo>
                    <a:pt x="1139037" y="0"/>
                  </a:lnTo>
                  <a:close/>
                </a:path>
                <a:path w="4681855" h="309880">
                  <a:moveTo>
                    <a:pt x="1273022" y="0"/>
                  </a:moveTo>
                  <a:lnTo>
                    <a:pt x="1239443" y="0"/>
                  </a:lnTo>
                  <a:lnTo>
                    <a:pt x="1060589" y="309765"/>
                  </a:lnTo>
                  <a:lnTo>
                    <a:pt x="1094206" y="309765"/>
                  </a:lnTo>
                  <a:lnTo>
                    <a:pt x="1273022" y="0"/>
                  </a:lnTo>
                  <a:close/>
                </a:path>
                <a:path w="4681855" h="309880">
                  <a:moveTo>
                    <a:pt x="1412608" y="0"/>
                  </a:moveTo>
                  <a:lnTo>
                    <a:pt x="1367815" y="0"/>
                  </a:lnTo>
                  <a:lnTo>
                    <a:pt x="1188961" y="309765"/>
                  </a:lnTo>
                  <a:lnTo>
                    <a:pt x="1233754" y="309765"/>
                  </a:lnTo>
                  <a:lnTo>
                    <a:pt x="1412608" y="0"/>
                  </a:lnTo>
                  <a:close/>
                </a:path>
                <a:path w="4681855" h="309880">
                  <a:moveTo>
                    <a:pt x="1546593" y="0"/>
                  </a:moveTo>
                  <a:lnTo>
                    <a:pt x="1501800" y="0"/>
                  </a:lnTo>
                  <a:lnTo>
                    <a:pt x="1322946" y="309765"/>
                  </a:lnTo>
                  <a:lnTo>
                    <a:pt x="1367739" y="309765"/>
                  </a:lnTo>
                  <a:lnTo>
                    <a:pt x="1546593" y="0"/>
                  </a:lnTo>
                  <a:close/>
                </a:path>
                <a:path w="4681855" h="309880">
                  <a:moveTo>
                    <a:pt x="1691754" y="0"/>
                  </a:moveTo>
                  <a:lnTo>
                    <a:pt x="1624558" y="0"/>
                  </a:lnTo>
                  <a:lnTo>
                    <a:pt x="1445704" y="309765"/>
                  </a:lnTo>
                  <a:lnTo>
                    <a:pt x="1512900" y="309765"/>
                  </a:lnTo>
                  <a:lnTo>
                    <a:pt x="1691754" y="0"/>
                  </a:lnTo>
                  <a:close/>
                </a:path>
                <a:path w="4681855" h="309880">
                  <a:moveTo>
                    <a:pt x="1825726" y="0"/>
                  </a:moveTo>
                  <a:lnTo>
                    <a:pt x="1758543" y="0"/>
                  </a:lnTo>
                  <a:lnTo>
                    <a:pt x="1579689" y="309765"/>
                  </a:lnTo>
                  <a:lnTo>
                    <a:pt x="1646872" y="309765"/>
                  </a:lnTo>
                  <a:lnTo>
                    <a:pt x="1825726" y="0"/>
                  </a:lnTo>
                  <a:close/>
                </a:path>
                <a:path w="4681855" h="309880">
                  <a:moveTo>
                    <a:pt x="4681550" y="164185"/>
                  </a:moveTo>
                  <a:lnTo>
                    <a:pt x="1876107" y="164185"/>
                  </a:lnTo>
                  <a:lnTo>
                    <a:pt x="1970887" y="0"/>
                  </a:lnTo>
                  <a:lnTo>
                    <a:pt x="1881301" y="0"/>
                  </a:lnTo>
                  <a:lnTo>
                    <a:pt x="1702485" y="309765"/>
                  </a:lnTo>
                  <a:lnTo>
                    <a:pt x="1792071" y="309765"/>
                  </a:lnTo>
                  <a:lnTo>
                    <a:pt x="1851926" y="206070"/>
                  </a:lnTo>
                  <a:lnTo>
                    <a:pt x="4657369" y="206070"/>
                  </a:lnTo>
                  <a:lnTo>
                    <a:pt x="4681550" y="164185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7170" y="2821371"/>
              <a:ext cx="6307455" cy="41910"/>
            </a:xfrm>
            <a:custGeom>
              <a:avLst/>
              <a:gdLst/>
              <a:ahLst/>
              <a:cxnLst/>
              <a:rect l="l" t="t" r="r" b="b"/>
              <a:pathLst>
                <a:path w="6307455" h="41910">
                  <a:moveTo>
                    <a:pt x="24186" y="0"/>
                  </a:moveTo>
                  <a:lnTo>
                    <a:pt x="6307332" y="0"/>
                  </a:lnTo>
                  <a:lnTo>
                    <a:pt x="6283151" y="41886"/>
                  </a:lnTo>
                  <a:lnTo>
                    <a:pt x="0" y="41886"/>
                  </a:lnTo>
                  <a:lnTo>
                    <a:pt x="24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Contact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12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Verdana"/>
                <a:cs typeface="Verdana"/>
              </a:rPr>
              <a:t>Home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18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010524" y="0"/>
            <a:ext cx="10277475" cy="10287000"/>
            <a:chOff x="8010524" y="0"/>
            <a:chExt cx="1027747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8010524" y="5359498"/>
              <a:ext cx="4937125" cy="4927600"/>
            </a:xfrm>
            <a:custGeom>
              <a:avLst/>
              <a:gdLst/>
              <a:ahLst/>
              <a:cxnLst/>
              <a:rect l="l" t="t" r="r" b="b"/>
              <a:pathLst>
                <a:path w="4937125" h="4927600">
                  <a:moveTo>
                    <a:pt x="4937026" y="4927501"/>
                  </a:moveTo>
                  <a:lnTo>
                    <a:pt x="950022" y="4927501"/>
                  </a:lnTo>
                  <a:lnTo>
                    <a:pt x="0" y="0"/>
                  </a:lnTo>
                  <a:lnTo>
                    <a:pt x="4937026" y="0"/>
                  </a:lnTo>
                  <a:lnTo>
                    <a:pt x="4937026" y="49275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0524" y="0"/>
              <a:ext cx="10277474" cy="10286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293108" y="565644"/>
              <a:ext cx="995044" cy="8692515"/>
            </a:xfrm>
            <a:custGeom>
              <a:avLst/>
              <a:gdLst/>
              <a:ahLst/>
              <a:cxnLst/>
              <a:rect l="l" t="t" r="r" b="b"/>
              <a:pathLst>
                <a:path w="995044" h="8692515">
                  <a:moveTo>
                    <a:pt x="397344" y="92100"/>
                  </a:moveTo>
                  <a:lnTo>
                    <a:pt x="0" y="92100"/>
                  </a:lnTo>
                  <a:lnTo>
                    <a:pt x="0" y="121094"/>
                  </a:lnTo>
                  <a:lnTo>
                    <a:pt x="397344" y="121094"/>
                  </a:lnTo>
                  <a:lnTo>
                    <a:pt x="397344" y="92100"/>
                  </a:lnTo>
                  <a:close/>
                </a:path>
                <a:path w="995044" h="8692515">
                  <a:moveTo>
                    <a:pt x="397344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397344" y="28994"/>
                  </a:lnTo>
                  <a:lnTo>
                    <a:pt x="397344" y="0"/>
                  </a:lnTo>
                  <a:close/>
                </a:path>
                <a:path w="995044" h="8692515">
                  <a:moveTo>
                    <a:pt x="994892" y="7695235"/>
                  </a:moveTo>
                  <a:lnTo>
                    <a:pt x="632714" y="8193875"/>
                  </a:lnTo>
                  <a:lnTo>
                    <a:pt x="994892" y="8692502"/>
                  </a:lnTo>
                  <a:lnTo>
                    <a:pt x="994892" y="7695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FFFFFF"/>
                </a:solidFill>
                <a:latin typeface="Arial MT"/>
                <a:cs typeface="Arial MT"/>
              </a:rPr>
              <a:t>CAR</a:t>
            </a:r>
            <a:r>
              <a:rPr dirty="0" sz="14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 MT"/>
                <a:cs typeface="Arial MT"/>
              </a:rPr>
              <a:t>RENTAL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Contact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12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Verdana"/>
                <a:cs typeface="Verdana"/>
              </a:rPr>
              <a:t>Home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5032" y="2090226"/>
            <a:ext cx="551688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70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dirty="0" sz="7200" spc="-4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200" spc="-434">
                <a:solidFill>
                  <a:srgbClr val="FFFFFF"/>
                </a:solidFill>
                <a:latin typeface="Trebuchet MS"/>
                <a:cs typeface="Trebuchet MS"/>
              </a:rPr>
              <a:t>MEMBERS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19478" y="1790033"/>
            <a:ext cx="3246755" cy="161925"/>
            <a:chOff x="919478" y="1790033"/>
            <a:chExt cx="3246755" cy="161925"/>
          </a:xfrm>
        </p:grpSpPr>
        <p:sp>
          <p:nvSpPr>
            <p:cNvPr id="15" name="object 15" descr=""/>
            <p:cNvSpPr/>
            <p:nvPr/>
          </p:nvSpPr>
          <p:spPr>
            <a:xfrm>
              <a:off x="919467" y="1790038"/>
              <a:ext cx="2349500" cy="155575"/>
            </a:xfrm>
            <a:custGeom>
              <a:avLst/>
              <a:gdLst/>
              <a:ahLst/>
              <a:cxnLst/>
              <a:rect l="l" t="t" r="r" b="b"/>
              <a:pathLst>
                <a:path w="2349500" h="155575">
                  <a:moveTo>
                    <a:pt x="95364" y="155435"/>
                  </a:moveTo>
                  <a:lnTo>
                    <a:pt x="5613" y="0"/>
                  </a:lnTo>
                  <a:lnTo>
                    <a:pt x="0" y="0"/>
                  </a:lnTo>
                  <a:lnTo>
                    <a:pt x="89738" y="155435"/>
                  </a:lnTo>
                  <a:lnTo>
                    <a:pt x="95364" y="155435"/>
                  </a:lnTo>
                  <a:close/>
                </a:path>
                <a:path w="2349500" h="155575">
                  <a:moveTo>
                    <a:pt x="162598" y="155435"/>
                  </a:moveTo>
                  <a:lnTo>
                    <a:pt x="72847" y="0"/>
                  </a:lnTo>
                  <a:lnTo>
                    <a:pt x="67233" y="0"/>
                  </a:lnTo>
                  <a:lnTo>
                    <a:pt x="156959" y="155435"/>
                  </a:lnTo>
                  <a:lnTo>
                    <a:pt x="162598" y="155435"/>
                  </a:lnTo>
                  <a:close/>
                </a:path>
                <a:path w="2349500" h="155575">
                  <a:moveTo>
                    <a:pt x="229819" y="155435"/>
                  </a:moveTo>
                  <a:lnTo>
                    <a:pt x="140081" y="0"/>
                  </a:lnTo>
                  <a:lnTo>
                    <a:pt x="134442" y="0"/>
                  </a:lnTo>
                  <a:lnTo>
                    <a:pt x="224193" y="155435"/>
                  </a:lnTo>
                  <a:lnTo>
                    <a:pt x="229819" y="155435"/>
                  </a:lnTo>
                  <a:close/>
                </a:path>
                <a:path w="2349500" h="155575">
                  <a:moveTo>
                    <a:pt x="299847" y="155435"/>
                  </a:moveTo>
                  <a:lnTo>
                    <a:pt x="210121" y="0"/>
                  </a:lnTo>
                  <a:lnTo>
                    <a:pt x="198882" y="0"/>
                  </a:lnTo>
                  <a:lnTo>
                    <a:pt x="288607" y="155435"/>
                  </a:lnTo>
                  <a:lnTo>
                    <a:pt x="299847" y="155435"/>
                  </a:lnTo>
                  <a:close/>
                </a:path>
                <a:path w="2349500" h="155575">
                  <a:moveTo>
                    <a:pt x="367080" y="155435"/>
                  </a:moveTo>
                  <a:lnTo>
                    <a:pt x="277329" y="0"/>
                  </a:lnTo>
                  <a:lnTo>
                    <a:pt x="266090" y="0"/>
                  </a:lnTo>
                  <a:lnTo>
                    <a:pt x="355841" y="155435"/>
                  </a:lnTo>
                  <a:lnTo>
                    <a:pt x="367080" y="155435"/>
                  </a:lnTo>
                  <a:close/>
                </a:path>
                <a:path w="2349500" h="155575">
                  <a:moveTo>
                    <a:pt x="434314" y="155435"/>
                  </a:moveTo>
                  <a:lnTo>
                    <a:pt x="344563" y="0"/>
                  </a:lnTo>
                  <a:lnTo>
                    <a:pt x="333324" y="0"/>
                  </a:lnTo>
                  <a:lnTo>
                    <a:pt x="423075" y="155435"/>
                  </a:lnTo>
                  <a:lnTo>
                    <a:pt x="434314" y="155435"/>
                  </a:lnTo>
                  <a:close/>
                </a:path>
                <a:path w="2349500" h="155575">
                  <a:moveTo>
                    <a:pt x="504367" y="155435"/>
                  </a:moveTo>
                  <a:lnTo>
                    <a:pt x="414616" y="0"/>
                  </a:lnTo>
                  <a:lnTo>
                    <a:pt x="397751" y="0"/>
                  </a:lnTo>
                  <a:lnTo>
                    <a:pt x="487489" y="155435"/>
                  </a:lnTo>
                  <a:lnTo>
                    <a:pt x="504367" y="155435"/>
                  </a:lnTo>
                  <a:close/>
                </a:path>
                <a:path w="2349500" h="155575">
                  <a:moveTo>
                    <a:pt x="571576" y="155435"/>
                  </a:moveTo>
                  <a:lnTo>
                    <a:pt x="481850" y="0"/>
                  </a:lnTo>
                  <a:lnTo>
                    <a:pt x="464972" y="0"/>
                  </a:lnTo>
                  <a:lnTo>
                    <a:pt x="554723" y="155435"/>
                  </a:lnTo>
                  <a:lnTo>
                    <a:pt x="571576" y="155435"/>
                  </a:lnTo>
                  <a:close/>
                </a:path>
                <a:path w="2349500" h="155575">
                  <a:moveTo>
                    <a:pt x="638810" y="155435"/>
                  </a:moveTo>
                  <a:lnTo>
                    <a:pt x="549071" y="0"/>
                  </a:lnTo>
                  <a:lnTo>
                    <a:pt x="532206" y="0"/>
                  </a:lnTo>
                  <a:lnTo>
                    <a:pt x="621957" y="155435"/>
                  </a:lnTo>
                  <a:lnTo>
                    <a:pt x="638810" y="155435"/>
                  </a:lnTo>
                  <a:close/>
                </a:path>
                <a:path w="2349500" h="155575">
                  <a:moveTo>
                    <a:pt x="708850" y="155435"/>
                  </a:moveTo>
                  <a:lnTo>
                    <a:pt x="619099" y="0"/>
                  </a:lnTo>
                  <a:lnTo>
                    <a:pt x="596620" y="0"/>
                  </a:lnTo>
                  <a:lnTo>
                    <a:pt x="686371" y="155435"/>
                  </a:lnTo>
                  <a:lnTo>
                    <a:pt x="708850" y="155435"/>
                  </a:lnTo>
                  <a:close/>
                </a:path>
                <a:path w="2349500" h="155575">
                  <a:moveTo>
                    <a:pt x="776084" y="155435"/>
                  </a:moveTo>
                  <a:lnTo>
                    <a:pt x="686333" y="0"/>
                  </a:lnTo>
                  <a:lnTo>
                    <a:pt x="663854" y="0"/>
                  </a:lnTo>
                  <a:lnTo>
                    <a:pt x="753605" y="155435"/>
                  </a:lnTo>
                  <a:lnTo>
                    <a:pt x="776084" y="155435"/>
                  </a:lnTo>
                  <a:close/>
                </a:path>
                <a:path w="2349500" h="155575">
                  <a:moveTo>
                    <a:pt x="848918" y="155435"/>
                  </a:moveTo>
                  <a:lnTo>
                    <a:pt x="759180" y="0"/>
                  </a:lnTo>
                  <a:lnTo>
                    <a:pt x="725462" y="0"/>
                  </a:lnTo>
                  <a:lnTo>
                    <a:pt x="815213" y="155435"/>
                  </a:lnTo>
                  <a:lnTo>
                    <a:pt x="848918" y="155435"/>
                  </a:lnTo>
                  <a:close/>
                </a:path>
                <a:path w="2349500" h="155575">
                  <a:moveTo>
                    <a:pt x="916152" y="155435"/>
                  </a:moveTo>
                  <a:lnTo>
                    <a:pt x="826401" y="0"/>
                  </a:lnTo>
                  <a:lnTo>
                    <a:pt x="792695" y="0"/>
                  </a:lnTo>
                  <a:lnTo>
                    <a:pt x="882434" y="155435"/>
                  </a:lnTo>
                  <a:lnTo>
                    <a:pt x="916152" y="155435"/>
                  </a:lnTo>
                  <a:close/>
                </a:path>
                <a:path w="2349500" h="155575">
                  <a:moveTo>
                    <a:pt x="2349208" y="73050"/>
                  </a:moveTo>
                  <a:lnTo>
                    <a:pt x="2337066" y="52031"/>
                  </a:lnTo>
                  <a:lnTo>
                    <a:pt x="929309" y="52031"/>
                  </a:lnTo>
                  <a:lnTo>
                    <a:pt x="899274" y="0"/>
                  </a:lnTo>
                  <a:lnTo>
                    <a:pt x="854316" y="0"/>
                  </a:lnTo>
                  <a:lnTo>
                    <a:pt x="944041" y="155435"/>
                  </a:lnTo>
                  <a:lnTo>
                    <a:pt x="988999" y="155435"/>
                  </a:lnTo>
                  <a:lnTo>
                    <a:pt x="941438" y="73050"/>
                  </a:lnTo>
                  <a:lnTo>
                    <a:pt x="2349208" y="7305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03137" y="1934964"/>
              <a:ext cx="3162935" cy="17145"/>
            </a:xfrm>
            <a:custGeom>
              <a:avLst/>
              <a:gdLst/>
              <a:ahLst/>
              <a:cxnLst/>
              <a:rect l="l" t="t" r="r" b="b"/>
              <a:pathLst>
                <a:path w="3162935" h="17144">
                  <a:moveTo>
                    <a:pt x="9813" y="16994"/>
                  </a:moveTo>
                  <a:lnTo>
                    <a:pt x="3162697" y="16994"/>
                  </a:lnTo>
                  <a:lnTo>
                    <a:pt x="3152887" y="0"/>
                  </a:lnTo>
                  <a:lnTo>
                    <a:pt x="0" y="0"/>
                  </a:lnTo>
                  <a:lnTo>
                    <a:pt x="9813" y="169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7" name="object 17" descr=""/>
          <p:cNvGraphicFramePr>
            <a:graphicFrameLocks noGrp="1"/>
          </p:cNvGraphicFramePr>
          <p:nvPr/>
        </p:nvGraphicFramePr>
        <p:xfrm>
          <a:off x="807721" y="4976956"/>
          <a:ext cx="6801484" cy="189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96995"/>
                <a:gridCol w="2828925"/>
              </a:tblGrid>
              <a:tr h="469900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6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ANSH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27940"/>
                </a:tc>
                <a:tc>
                  <a:txBody>
                    <a:bodyPr/>
                    <a:lstStyle/>
                    <a:p>
                      <a:pPr algn="r" marR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dirty="0" sz="2650" spc="8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2210991288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27940"/>
                </a:tc>
              </a:tr>
              <a:tr h="475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ANSH</a:t>
                      </a:r>
                      <a:r>
                        <a:rPr dirty="0" sz="2650" spc="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SHUKLA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 spc="1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2210991300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</a:tr>
              <a:tr h="475615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AYUSH</a:t>
                      </a:r>
                      <a:r>
                        <a:rPr dirty="0" sz="2650" spc="-1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PALAD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algn="r" marR="673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 spc="9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2210991426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</a:tr>
              <a:tr h="469900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 spc="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ANIRUDH</a:t>
                      </a:r>
                      <a:r>
                        <a:rPr dirty="0" sz="2650" spc="-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5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SHARMA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650" spc="10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2210991269</a:t>
                      </a:r>
                      <a:endParaRPr sz="2650">
                        <a:latin typeface="Arial MT"/>
                        <a:cs typeface="Arial MT"/>
                      </a:endParaRPr>
                    </a:p>
                  </a:txBody>
                  <a:tcPr marL="0" marR="0" marB="0" marT="33655"/>
                </a:tc>
              </a:tr>
            </a:tbl>
          </a:graphicData>
        </a:graphic>
      </p:graphicFrame>
      <p:sp>
        <p:nvSpPr>
          <p:cNvPr id="18" name="object 18" descr=""/>
          <p:cNvSpPr txBox="1"/>
          <p:nvPr/>
        </p:nvSpPr>
        <p:spPr>
          <a:xfrm>
            <a:off x="3504784" y="7397673"/>
            <a:ext cx="1330325" cy="755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750">
                <a:solidFill>
                  <a:srgbClr val="FFFFFF"/>
                </a:solidFill>
                <a:latin typeface="Arial MT"/>
                <a:cs typeface="Arial MT"/>
              </a:rPr>
              <a:t>G-</a:t>
            </a:r>
            <a:r>
              <a:rPr dirty="0" sz="4750" spc="-160">
                <a:solidFill>
                  <a:srgbClr val="FFFFFF"/>
                </a:solidFill>
                <a:latin typeface="Arial MT"/>
                <a:cs typeface="Arial MT"/>
              </a:rPr>
              <a:t>17</a:t>
            </a:r>
            <a:endParaRPr sz="4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925832" y="8260876"/>
            <a:ext cx="362585" cy="997585"/>
          </a:xfrm>
          <a:custGeom>
            <a:avLst/>
            <a:gdLst/>
            <a:ahLst/>
            <a:cxnLst/>
            <a:rect l="l" t="t" r="r" b="b"/>
            <a:pathLst>
              <a:path w="362584" h="997584">
                <a:moveTo>
                  <a:pt x="362167" y="0"/>
                </a:moveTo>
                <a:lnTo>
                  <a:pt x="362167" y="997262"/>
                </a:lnTo>
                <a:lnTo>
                  <a:pt x="0" y="498631"/>
                </a:lnTo>
                <a:lnTo>
                  <a:pt x="362167" y="0"/>
                </a:lnTo>
                <a:close/>
              </a:path>
            </a:pathLst>
          </a:custGeom>
          <a:solidFill>
            <a:srgbClr val="FF3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Contact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dirty="0" sz="120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329397"/>
            <a:ext cx="8533130" cy="8957945"/>
            <a:chOff x="0" y="1329397"/>
            <a:chExt cx="8533130" cy="8957945"/>
          </a:xfrm>
        </p:grpSpPr>
        <p:sp>
          <p:nvSpPr>
            <p:cNvPr id="10" name="object 10" descr=""/>
            <p:cNvSpPr/>
            <p:nvPr/>
          </p:nvSpPr>
          <p:spPr>
            <a:xfrm>
              <a:off x="0" y="1329397"/>
              <a:ext cx="8533130" cy="8957945"/>
            </a:xfrm>
            <a:custGeom>
              <a:avLst/>
              <a:gdLst/>
              <a:ahLst/>
              <a:cxnLst/>
              <a:rect l="l" t="t" r="r" b="b"/>
              <a:pathLst>
                <a:path w="8533130" h="8957945">
                  <a:moveTo>
                    <a:pt x="2191466" y="8957601"/>
                  </a:moveTo>
                  <a:lnTo>
                    <a:pt x="0" y="8957601"/>
                  </a:lnTo>
                  <a:lnTo>
                    <a:pt x="0" y="3239048"/>
                  </a:lnTo>
                  <a:lnTo>
                    <a:pt x="8532794" y="0"/>
                  </a:lnTo>
                  <a:lnTo>
                    <a:pt x="8532794" y="6550433"/>
                  </a:lnTo>
                  <a:lnTo>
                    <a:pt x="2191466" y="89576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1633"/>
              <a:ext cx="8380477" cy="870536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0426723" y="2399857"/>
            <a:ext cx="2549525" cy="130810"/>
            <a:chOff x="10426723" y="2399857"/>
            <a:chExt cx="2549525" cy="130810"/>
          </a:xfrm>
        </p:grpSpPr>
        <p:sp>
          <p:nvSpPr>
            <p:cNvPr id="13" name="object 13" descr=""/>
            <p:cNvSpPr/>
            <p:nvPr/>
          </p:nvSpPr>
          <p:spPr>
            <a:xfrm>
              <a:off x="10426713" y="2399867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40" h="122555">
                  <a:moveTo>
                    <a:pt x="74841" y="121983"/>
                  </a:moveTo>
                  <a:lnTo>
                    <a:pt x="4406" y="0"/>
                  </a:lnTo>
                  <a:lnTo>
                    <a:pt x="0" y="0"/>
                  </a:lnTo>
                  <a:lnTo>
                    <a:pt x="70421" y="121983"/>
                  </a:lnTo>
                  <a:lnTo>
                    <a:pt x="74841" y="121983"/>
                  </a:lnTo>
                  <a:close/>
                </a:path>
                <a:path w="1844040" h="122555">
                  <a:moveTo>
                    <a:pt x="127596" y="121983"/>
                  </a:moveTo>
                  <a:lnTo>
                    <a:pt x="57162" y="0"/>
                  </a:lnTo>
                  <a:lnTo>
                    <a:pt x="52768" y="0"/>
                  </a:lnTo>
                  <a:lnTo>
                    <a:pt x="123177" y="121983"/>
                  </a:lnTo>
                  <a:lnTo>
                    <a:pt x="127596" y="121983"/>
                  </a:lnTo>
                  <a:close/>
                </a:path>
                <a:path w="1844040" h="122555">
                  <a:moveTo>
                    <a:pt x="180352" y="121983"/>
                  </a:moveTo>
                  <a:lnTo>
                    <a:pt x="109931" y="0"/>
                  </a:lnTo>
                  <a:lnTo>
                    <a:pt x="105511" y="0"/>
                  </a:lnTo>
                  <a:lnTo>
                    <a:pt x="175933" y="121983"/>
                  </a:lnTo>
                  <a:lnTo>
                    <a:pt x="180352" y="121983"/>
                  </a:lnTo>
                  <a:close/>
                </a:path>
                <a:path w="1844040" h="122555">
                  <a:moveTo>
                    <a:pt x="235305" y="121983"/>
                  </a:moveTo>
                  <a:lnTo>
                    <a:pt x="164896" y="0"/>
                  </a:lnTo>
                  <a:lnTo>
                    <a:pt x="156070" y="0"/>
                  </a:lnTo>
                  <a:lnTo>
                    <a:pt x="226491" y="121983"/>
                  </a:lnTo>
                  <a:lnTo>
                    <a:pt x="235305" y="121983"/>
                  </a:lnTo>
                  <a:close/>
                </a:path>
                <a:path w="1844040" h="122555">
                  <a:moveTo>
                    <a:pt x="288074" y="121983"/>
                  </a:moveTo>
                  <a:lnTo>
                    <a:pt x="217639" y="0"/>
                  </a:lnTo>
                  <a:lnTo>
                    <a:pt x="208826" y="0"/>
                  </a:lnTo>
                  <a:lnTo>
                    <a:pt x="279247" y="121983"/>
                  </a:lnTo>
                  <a:lnTo>
                    <a:pt x="288074" y="121983"/>
                  </a:lnTo>
                  <a:close/>
                </a:path>
                <a:path w="1844040" h="122555">
                  <a:moveTo>
                    <a:pt x="340829" y="121983"/>
                  </a:moveTo>
                  <a:lnTo>
                    <a:pt x="270395" y="0"/>
                  </a:lnTo>
                  <a:lnTo>
                    <a:pt x="261581" y="0"/>
                  </a:lnTo>
                  <a:lnTo>
                    <a:pt x="332016" y="121983"/>
                  </a:lnTo>
                  <a:lnTo>
                    <a:pt x="340829" y="121983"/>
                  </a:lnTo>
                  <a:close/>
                </a:path>
                <a:path w="1844040" h="122555">
                  <a:moveTo>
                    <a:pt x="395795" y="121983"/>
                  </a:moveTo>
                  <a:lnTo>
                    <a:pt x="325374" y="0"/>
                  </a:lnTo>
                  <a:lnTo>
                    <a:pt x="312127" y="0"/>
                  </a:lnTo>
                  <a:lnTo>
                    <a:pt x="382562" y="121983"/>
                  </a:lnTo>
                  <a:lnTo>
                    <a:pt x="395795" y="121983"/>
                  </a:lnTo>
                  <a:close/>
                </a:path>
                <a:path w="1844040" h="122555">
                  <a:moveTo>
                    <a:pt x="448538" y="121983"/>
                  </a:moveTo>
                  <a:lnTo>
                    <a:pt x="378129" y="0"/>
                  </a:lnTo>
                  <a:lnTo>
                    <a:pt x="364896" y="0"/>
                  </a:lnTo>
                  <a:lnTo>
                    <a:pt x="435317" y="121983"/>
                  </a:lnTo>
                  <a:lnTo>
                    <a:pt x="448538" y="121983"/>
                  </a:lnTo>
                  <a:close/>
                </a:path>
                <a:path w="1844040" h="122555">
                  <a:moveTo>
                    <a:pt x="501307" y="121983"/>
                  </a:moveTo>
                  <a:lnTo>
                    <a:pt x="430885" y="0"/>
                  </a:lnTo>
                  <a:lnTo>
                    <a:pt x="417652" y="0"/>
                  </a:lnTo>
                  <a:lnTo>
                    <a:pt x="488086" y="121983"/>
                  </a:lnTo>
                  <a:lnTo>
                    <a:pt x="501307" y="121983"/>
                  </a:lnTo>
                  <a:close/>
                </a:path>
                <a:path w="1844040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198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40" h="122555">
                  <a:moveTo>
                    <a:pt x="609028" y="121983"/>
                  </a:moveTo>
                  <a:lnTo>
                    <a:pt x="538607" y="0"/>
                  </a:lnTo>
                  <a:lnTo>
                    <a:pt x="520966" y="0"/>
                  </a:lnTo>
                  <a:lnTo>
                    <a:pt x="591400" y="121983"/>
                  </a:lnTo>
                  <a:lnTo>
                    <a:pt x="609028" y="121983"/>
                  </a:lnTo>
                  <a:close/>
                </a:path>
                <a:path w="1844040" h="122555">
                  <a:moveTo>
                    <a:pt x="666191" y="121983"/>
                  </a:moveTo>
                  <a:lnTo>
                    <a:pt x="595769" y="0"/>
                  </a:lnTo>
                  <a:lnTo>
                    <a:pt x="569302" y="0"/>
                  </a:lnTo>
                  <a:lnTo>
                    <a:pt x="639737" y="121983"/>
                  </a:lnTo>
                  <a:lnTo>
                    <a:pt x="666191" y="121983"/>
                  </a:lnTo>
                  <a:close/>
                </a:path>
                <a:path w="1844040" h="122555">
                  <a:moveTo>
                    <a:pt x="718959" y="121983"/>
                  </a:moveTo>
                  <a:lnTo>
                    <a:pt x="648525" y="0"/>
                  </a:lnTo>
                  <a:lnTo>
                    <a:pt x="622071" y="0"/>
                  </a:lnTo>
                  <a:lnTo>
                    <a:pt x="692492" y="121983"/>
                  </a:lnTo>
                  <a:lnTo>
                    <a:pt x="718959" y="121983"/>
                  </a:lnTo>
                  <a:close/>
                </a:path>
                <a:path w="1844040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72" y="40830"/>
                  </a:lnTo>
                  <a:lnTo>
                    <a:pt x="705700" y="0"/>
                  </a:lnTo>
                  <a:lnTo>
                    <a:pt x="670420" y="0"/>
                  </a:lnTo>
                  <a:lnTo>
                    <a:pt x="740841" y="121983"/>
                  </a:lnTo>
                  <a:lnTo>
                    <a:pt x="776122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92375" y="2513593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413541" y="2631055"/>
            <a:ext cx="6676390" cy="703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919">
                <a:solidFill>
                  <a:srgbClr val="FFFFFF"/>
                </a:solidFill>
                <a:latin typeface="Trebuchet MS"/>
                <a:cs typeface="Trebuchet MS"/>
              </a:rPr>
              <a:t>INTRODUCTION</a:t>
            </a:r>
            <a:endParaRPr sz="6500">
              <a:latin typeface="Trebuchet MS"/>
              <a:cs typeface="Trebuchet MS"/>
            </a:endParaRPr>
          </a:p>
          <a:p>
            <a:pPr marL="12700" marR="5080">
              <a:lnSpc>
                <a:spcPct val="116500"/>
              </a:lnSpc>
              <a:spcBef>
                <a:spcPts val="4340"/>
              </a:spcBef>
            </a:pP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Welcome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Company,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premier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destination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convenient,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affordable,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reliable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rentals.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Whether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you're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weekend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getaway,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trip,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5">
                <a:solidFill>
                  <a:srgbClr val="FFFFFF"/>
                </a:solidFill>
                <a:latin typeface="Tahoma"/>
                <a:cs typeface="Tahoma"/>
              </a:rPr>
              <a:t>need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vehicle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everyday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use,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wide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range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options</a:t>
            </a:r>
            <a:r>
              <a:rPr dirty="0" sz="22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suit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needs.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2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fleet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everything</a:t>
            </a:r>
            <a:r>
              <a:rPr dirty="0" sz="22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90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compact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cars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city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driving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spacious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SUVs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for family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adventures,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maintained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2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highest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standards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ensure</a:t>
            </a:r>
            <a:r>
              <a:rPr dirty="0" sz="22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safety</a:t>
            </a:r>
            <a:r>
              <a:rPr dirty="0" sz="22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comfort.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2200">
              <a:latin typeface="Tahoma"/>
              <a:cs typeface="Tahoma"/>
            </a:endParaRPr>
          </a:p>
          <a:p>
            <a:pPr marL="12700" marR="326390">
              <a:lnSpc>
                <a:spcPct val="116500"/>
              </a:lnSpc>
            </a:pPr>
            <a:r>
              <a:rPr dirty="0" sz="2200" spc="12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dirty="0" sz="22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2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reserve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vehicle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just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few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clicks,</a:t>
            </a:r>
            <a:r>
              <a:rPr dirty="0" sz="2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ahoma"/>
                <a:cs typeface="Tahoma"/>
              </a:rPr>
              <a:t>our </a:t>
            </a:r>
            <a:r>
              <a:rPr dirty="0" sz="2200" spc="70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staff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always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4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05">
                <a:solidFill>
                  <a:srgbClr val="FFFFFF"/>
                </a:solidFill>
                <a:latin typeface="Tahoma"/>
                <a:cs typeface="Tahoma"/>
              </a:rPr>
              <a:t>hand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assist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75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dirty="0" sz="2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45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200" spc="6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22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80">
                <a:solidFill>
                  <a:srgbClr val="FFFFFF"/>
                </a:solidFill>
                <a:latin typeface="Tahoma"/>
                <a:cs typeface="Tahoma"/>
              </a:rPr>
              <a:t>questions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11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65">
                <a:solidFill>
                  <a:srgbClr val="FFFFFF"/>
                </a:solidFill>
                <a:latin typeface="Tahoma"/>
                <a:cs typeface="Tahoma"/>
              </a:rPr>
              <a:t>special</a:t>
            </a:r>
            <a:r>
              <a:rPr dirty="0" sz="22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0">
                <a:solidFill>
                  <a:srgbClr val="FFFFFF"/>
                </a:solidFill>
                <a:latin typeface="Tahoma"/>
                <a:cs typeface="Tahoma"/>
              </a:rPr>
              <a:t>requests.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724819" y="1029198"/>
            <a:ext cx="10563225" cy="8552180"/>
            <a:chOff x="7724819" y="1029198"/>
            <a:chExt cx="10563225" cy="8552180"/>
          </a:xfrm>
        </p:grpSpPr>
        <p:sp>
          <p:nvSpPr>
            <p:cNvPr id="3" name="object 3" descr=""/>
            <p:cNvSpPr/>
            <p:nvPr/>
          </p:nvSpPr>
          <p:spPr>
            <a:xfrm>
              <a:off x="10948355" y="1242566"/>
              <a:ext cx="7339965" cy="8338820"/>
            </a:xfrm>
            <a:custGeom>
              <a:avLst/>
              <a:gdLst/>
              <a:ahLst/>
              <a:cxnLst/>
              <a:rect l="l" t="t" r="r" b="b"/>
              <a:pathLst>
                <a:path w="7339965" h="8338820">
                  <a:moveTo>
                    <a:pt x="0" y="8338790"/>
                  </a:moveTo>
                  <a:lnTo>
                    <a:pt x="0" y="2786128"/>
                  </a:lnTo>
                  <a:lnTo>
                    <a:pt x="7339645" y="0"/>
                  </a:lnTo>
                  <a:lnTo>
                    <a:pt x="7339645" y="5552661"/>
                  </a:lnTo>
                  <a:lnTo>
                    <a:pt x="0" y="833879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8829" y="1029198"/>
              <a:ext cx="7347856" cy="82291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724819" y="1181455"/>
              <a:ext cx="5245735" cy="5874385"/>
            </a:xfrm>
            <a:custGeom>
              <a:avLst/>
              <a:gdLst/>
              <a:ahLst/>
              <a:cxnLst/>
              <a:rect l="l" t="t" r="r" b="b"/>
              <a:pathLst>
                <a:path w="5245734" h="5874384">
                  <a:moveTo>
                    <a:pt x="0" y="5874301"/>
                  </a:moveTo>
                  <a:lnTo>
                    <a:pt x="0" y="1991088"/>
                  </a:lnTo>
                  <a:lnTo>
                    <a:pt x="5245229" y="0"/>
                  </a:lnTo>
                  <a:lnTo>
                    <a:pt x="5245229" y="3883212"/>
                  </a:lnTo>
                  <a:lnTo>
                    <a:pt x="0" y="5874301"/>
                  </a:lnTo>
                  <a:close/>
                </a:path>
              </a:pathLst>
            </a:custGeom>
            <a:solidFill>
              <a:srgbClr val="151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925833" y="8260876"/>
              <a:ext cx="362585" cy="997585"/>
            </a:xfrm>
            <a:custGeom>
              <a:avLst/>
              <a:gdLst/>
              <a:ahLst/>
              <a:cxnLst/>
              <a:rect l="l" t="t" r="r" b="b"/>
              <a:pathLst>
                <a:path w="362584" h="997584">
                  <a:moveTo>
                    <a:pt x="362167" y="0"/>
                  </a:moveTo>
                  <a:lnTo>
                    <a:pt x="362167" y="997262"/>
                  </a:lnTo>
                  <a:lnTo>
                    <a:pt x="0" y="498631"/>
                  </a:lnTo>
                  <a:lnTo>
                    <a:pt x="362167" y="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12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Home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2418" y="1029055"/>
            <a:ext cx="5245229" cy="587430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1860526" y="1820244"/>
            <a:ext cx="2549525" cy="130810"/>
            <a:chOff x="1860526" y="1820244"/>
            <a:chExt cx="2549525" cy="130810"/>
          </a:xfrm>
        </p:grpSpPr>
        <p:sp>
          <p:nvSpPr>
            <p:cNvPr id="15" name="object 15" descr=""/>
            <p:cNvSpPr/>
            <p:nvPr/>
          </p:nvSpPr>
          <p:spPr>
            <a:xfrm>
              <a:off x="1860524" y="1820252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39" h="122555">
                  <a:moveTo>
                    <a:pt x="74828" y="121983"/>
                  </a:moveTo>
                  <a:lnTo>
                    <a:pt x="4394" y="0"/>
                  </a:lnTo>
                  <a:lnTo>
                    <a:pt x="0" y="0"/>
                  </a:lnTo>
                  <a:lnTo>
                    <a:pt x="70408" y="121983"/>
                  </a:lnTo>
                  <a:lnTo>
                    <a:pt x="74828" y="121983"/>
                  </a:lnTo>
                  <a:close/>
                </a:path>
                <a:path w="1844039" h="122555">
                  <a:moveTo>
                    <a:pt x="127584" y="121983"/>
                  </a:moveTo>
                  <a:lnTo>
                    <a:pt x="57162" y="0"/>
                  </a:lnTo>
                  <a:lnTo>
                    <a:pt x="52755" y="0"/>
                  </a:lnTo>
                  <a:lnTo>
                    <a:pt x="123164" y="121983"/>
                  </a:lnTo>
                  <a:lnTo>
                    <a:pt x="127584" y="121983"/>
                  </a:lnTo>
                  <a:close/>
                </a:path>
                <a:path w="1844039" h="122555">
                  <a:moveTo>
                    <a:pt x="180352" y="121983"/>
                  </a:moveTo>
                  <a:lnTo>
                    <a:pt x="109918" y="0"/>
                  </a:lnTo>
                  <a:lnTo>
                    <a:pt x="105498" y="0"/>
                  </a:lnTo>
                  <a:lnTo>
                    <a:pt x="175933" y="121983"/>
                  </a:lnTo>
                  <a:lnTo>
                    <a:pt x="180352" y="121983"/>
                  </a:lnTo>
                  <a:close/>
                </a:path>
                <a:path w="1844039" h="122555">
                  <a:moveTo>
                    <a:pt x="235305" y="121983"/>
                  </a:moveTo>
                  <a:lnTo>
                    <a:pt x="164884" y="0"/>
                  </a:lnTo>
                  <a:lnTo>
                    <a:pt x="156070" y="0"/>
                  </a:lnTo>
                  <a:lnTo>
                    <a:pt x="226479" y="121983"/>
                  </a:lnTo>
                  <a:lnTo>
                    <a:pt x="235305" y="121983"/>
                  </a:lnTo>
                  <a:close/>
                </a:path>
                <a:path w="1844039" h="122555">
                  <a:moveTo>
                    <a:pt x="288061" y="121983"/>
                  </a:moveTo>
                  <a:lnTo>
                    <a:pt x="217627" y="0"/>
                  </a:lnTo>
                  <a:lnTo>
                    <a:pt x="208813" y="0"/>
                  </a:lnTo>
                  <a:lnTo>
                    <a:pt x="279247" y="121983"/>
                  </a:lnTo>
                  <a:lnTo>
                    <a:pt x="288061" y="121983"/>
                  </a:lnTo>
                  <a:close/>
                </a:path>
                <a:path w="1844039" h="122555">
                  <a:moveTo>
                    <a:pt x="340817" y="121983"/>
                  </a:moveTo>
                  <a:lnTo>
                    <a:pt x="270395" y="0"/>
                  </a:lnTo>
                  <a:lnTo>
                    <a:pt x="261569" y="0"/>
                  </a:lnTo>
                  <a:lnTo>
                    <a:pt x="332003" y="121983"/>
                  </a:lnTo>
                  <a:lnTo>
                    <a:pt x="340817" y="121983"/>
                  </a:lnTo>
                  <a:close/>
                </a:path>
                <a:path w="1844039" h="122555">
                  <a:moveTo>
                    <a:pt x="395795" y="121983"/>
                  </a:moveTo>
                  <a:lnTo>
                    <a:pt x="325361" y="0"/>
                  </a:lnTo>
                  <a:lnTo>
                    <a:pt x="312127" y="0"/>
                  </a:lnTo>
                  <a:lnTo>
                    <a:pt x="382549" y="121983"/>
                  </a:lnTo>
                  <a:lnTo>
                    <a:pt x="395795" y="121983"/>
                  </a:lnTo>
                  <a:close/>
                </a:path>
                <a:path w="1844039" h="122555">
                  <a:moveTo>
                    <a:pt x="448538" y="121983"/>
                  </a:moveTo>
                  <a:lnTo>
                    <a:pt x="378117" y="0"/>
                  </a:lnTo>
                  <a:lnTo>
                    <a:pt x="364883" y="0"/>
                  </a:lnTo>
                  <a:lnTo>
                    <a:pt x="435317" y="121983"/>
                  </a:lnTo>
                  <a:lnTo>
                    <a:pt x="448538" y="121983"/>
                  </a:lnTo>
                  <a:close/>
                </a:path>
                <a:path w="1844039" h="122555">
                  <a:moveTo>
                    <a:pt x="501294" y="121983"/>
                  </a:moveTo>
                  <a:lnTo>
                    <a:pt x="430885" y="0"/>
                  </a:lnTo>
                  <a:lnTo>
                    <a:pt x="417639" y="0"/>
                  </a:lnTo>
                  <a:lnTo>
                    <a:pt x="488073" y="121983"/>
                  </a:lnTo>
                  <a:lnTo>
                    <a:pt x="501294" y="121983"/>
                  </a:lnTo>
                  <a:close/>
                </a:path>
                <a:path w="1844039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198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39" h="122555">
                  <a:moveTo>
                    <a:pt x="609028" y="121983"/>
                  </a:moveTo>
                  <a:lnTo>
                    <a:pt x="538594" y="0"/>
                  </a:lnTo>
                  <a:lnTo>
                    <a:pt x="520954" y="0"/>
                  </a:lnTo>
                  <a:lnTo>
                    <a:pt x="591388" y="121983"/>
                  </a:lnTo>
                  <a:lnTo>
                    <a:pt x="609028" y="121983"/>
                  </a:lnTo>
                  <a:close/>
                </a:path>
                <a:path w="1844039" h="122555">
                  <a:moveTo>
                    <a:pt x="666191" y="121983"/>
                  </a:moveTo>
                  <a:lnTo>
                    <a:pt x="595757" y="0"/>
                  </a:lnTo>
                  <a:lnTo>
                    <a:pt x="569302" y="0"/>
                  </a:lnTo>
                  <a:lnTo>
                    <a:pt x="639724" y="121983"/>
                  </a:lnTo>
                  <a:lnTo>
                    <a:pt x="666191" y="121983"/>
                  </a:lnTo>
                  <a:close/>
                </a:path>
                <a:path w="1844039" h="122555">
                  <a:moveTo>
                    <a:pt x="718947" y="121983"/>
                  </a:moveTo>
                  <a:lnTo>
                    <a:pt x="648512" y="0"/>
                  </a:lnTo>
                  <a:lnTo>
                    <a:pt x="622058" y="0"/>
                  </a:lnTo>
                  <a:lnTo>
                    <a:pt x="692492" y="121983"/>
                  </a:lnTo>
                  <a:lnTo>
                    <a:pt x="718947" y="121983"/>
                  </a:lnTo>
                  <a:close/>
                </a:path>
                <a:path w="1844039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59" y="40830"/>
                  </a:lnTo>
                  <a:lnTo>
                    <a:pt x="705700" y="0"/>
                  </a:lnTo>
                  <a:lnTo>
                    <a:pt x="670420" y="0"/>
                  </a:lnTo>
                  <a:lnTo>
                    <a:pt x="740829" y="121983"/>
                  </a:lnTo>
                  <a:lnTo>
                    <a:pt x="776109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926179" y="1933980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847346" y="1955541"/>
            <a:ext cx="5137150" cy="791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47825">
              <a:lnSpc>
                <a:spcPct val="116300"/>
              </a:lnSpc>
              <a:spcBef>
                <a:spcPts val="100"/>
              </a:spcBef>
            </a:pPr>
            <a:r>
              <a:rPr dirty="0" sz="6500" spc="-650">
                <a:solidFill>
                  <a:srgbClr val="FFFFFF"/>
                </a:solidFill>
                <a:latin typeface="Trebuchet MS"/>
                <a:cs typeface="Trebuchet MS"/>
              </a:rPr>
              <a:t>PROBLEM </a:t>
            </a:r>
            <a:r>
              <a:rPr dirty="0" sz="6500" spc="-775">
                <a:solidFill>
                  <a:srgbClr val="FFFFFF"/>
                </a:solidFill>
                <a:latin typeface="Trebuchet MS"/>
                <a:cs typeface="Trebuchet MS"/>
              </a:rPr>
              <a:t>STATEMENT</a:t>
            </a:r>
            <a:endParaRPr sz="6500">
              <a:latin typeface="Trebuchet MS"/>
              <a:cs typeface="Trebuchet MS"/>
            </a:endParaRPr>
          </a:p>
          <a:p>
            <a:pPr marL="12700" marR="36830">
              <a:lnSpc>
                <a:spcPct val="113999"/>
              </a:lnSpc>
              <a:spcBef>
                <a:spcPts val="2120"/>
              </a:spcBef>
            </a:pP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today's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fast-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paced,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digitally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driven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world,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consumers</a:t>
            </a:r>
            <a:r>
              <a:rPr dirty="0" sz="17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expect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convenience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accessibility</a:t>
            </a:r>
            <a:r>
              <a:rPr dirty="0" sz="17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every aspect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lives,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rentals.</a:t>
            </a:r>
            <a:endParaRPr sz="1700">
              <a:latin typeface="Trebuchet MS"/>
              <a:cs typeface="Trebuchet MS"/>
            </a:endParaRPr>
          </a:p>
          <a:p>
            <a:pPr marL="12700" marR="5080">
              <a:lnSpc>
                <a:spcPct val="113999"/>
              </a:lnSpc>
            </a:pP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Traditional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rental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often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involve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lengthy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paperwork,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information,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inconvenient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booking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procedures.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inefficiencies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1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frustration,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reduced satisfaction,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missed</a:t>
            </a:r>
            <a:r>
              <a:rPr dirty="0" sz="17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opportunities.</a:t>
            </a:r>
            <a:endParaRPr sz="1700">
              <a:latin typeface="Trebuchet MS"/>
              <a:cs typeface="Trebuchet MS"/>
            </a:endParaRPr>
          </a:p>
          <a:p>
            <a:pPr marL="12700" marR="146685">
              <a:lnSpc>
                <a:spcPct val="113999"/>
              </a:lnSpc>
            </a:pP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dedicated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rental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r>
              <a:rPr dirty="0" sz="17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addresses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offering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streamlined,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user-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friendly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dirty="0" sz="17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easily </a:t>
            </a:r>
            <a:r>
              <a:rPr dirty="0" sz="1700" spc="65">
                <a:solidFill>
                  <a:srgbClr val="FFFFFF"/>
                </a:solidFill>
                <a:latin typeface="Trebuchet MS"/>
                <a:cs typeface="Trebuchet MS"/>
              </a:rPr>
              <a:t>browse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Trebuchet MS"/>
                <a:cs typeface="Trebuchet MS"/>
              </a:rPr>
              <a:t>vehicles,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compare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prices,</a:t>
            </a:r>
            <a:r>
              <a:rPr dirty="0" sz="17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17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reservations</a:t>
            </a:r>
            <a:r>
              <a:rPr dirty="0" sz="17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anytime,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anywhere.</a:t>
            </a:r>
            <a:r>
              <a:rPr dirty="0" sz="17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7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r>
              <a:rPr dirty="0" sz="17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dirty="0" sz="17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increases</a:t>
            </a:r>
            <a:r>
              <a:rPr dirty="0" sz="17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operational</a:t>
            </a:r>
            <a:r>
              <a:rPr dirty="0" sz="1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Trebuchet MS"/>
                <a:cs typeface="Trebuchet MS"/>
              </a:rPr>
              <a:t>efficiency</a:t>
            </a:r>
            <a:r>
              <a:rPr dirty="0" sz="1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7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expands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reach,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ultimately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driving</a:t>
            </a:r>
            <a:r>
              <a:rPr dirty="0" sz="17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growth</a:t>
            </a:r>
            <a:r>
              <a:rPr dirty="0" sz="17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700" spc="55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r>
              <a:rPr dirty="0" sz="1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FFFFFF"/>
                </a:solidFill>
                <a:latin typeface="Trebuchet MS"/>
                <a:cs typeface="Trebuchet MS"/>
              </a:rPr>
              <a:t>rental</a:t>
            </a:r>
            <a:r>
              <a:rPr dirty="0" sz="1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925832" y="8260876"/>
            <a:ext cx="362585" cy="997585"/>
          </a:xfrm>
          <a:custGeom>
            <a:avLst/>
            <a:gdLst/>
            <a:ahLst/>
            <a:cxnLst/>
            <a:rect l="l" t="t" r="r" b="b"/>
            <a:pathLst>
              <a:path w="362584" h="997584">
                <a:moveTo>
                  <a:pt x="362167" y="0"/>
                </a:moveTo>
                <a:lnTo>
                  <a:pt x="362167" y="997262"/>
                </a:lnTo>
                <a:lnTo>
                  <a:pt x="0" y="498631"/>
                </a:lnTo>
                <a:lnTo>
                  <a:pt x="362167" y="0"/>
                </a:lnTo>
                <a:close/>
              </a:path>
            </a:pathLst>
          </a:custGeom>
          <a:solidFill>
            <a:srgbClr val="FF3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Contact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dirty="0" sz="120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329397"/>
            <a:ext cx="8533130" cy="8957945"/>
            <a:chOff x="0" y="1329397"/>
            <a:chExt cx="8533130" cy="8957945"/>
          </a:xfrm>
        </p:grpSpPr>
        <p:sp>
          <p:nvSpPr>
            <p:cNvPr id="10" name="object 10" descr=""/>
            <p:cNvSpPr/>
            <p:nvPr/>
          </p:nvSpPr>
          <p:spPr>
            <a:xfrm>
              <a:off x="0" y="1329397"/>
              <a:ext cx="8533130" cy="8957945"/>
            </a:xfrm>
            <a:custGeom>
              <a:avLst/>
              <a:gdLst/>
              <a:ahLst/>
              <a:cxnLst/>
              <a:rect l="l" t="t" r="r" b="b"/>
              <a:pathLst>
                <a:path w="8533130" h="8957945">
                  <a:moveTo>
                    <a:pt x="2191466" y="8957601"/>
                  </a:moveTo>
                  <a:lnTo>
                    <a:pt x="0" y="8957601"/>
                  </a:lnTo>
                  <a:lnTo>
                    <a:pt x="0" y="3239048"/>
                  </a:lnTo>
                  <a:lnTo>
                    <a:pt x="8532794" y="0"/>
                  </a:lnTo>
                  <a:lnTo>
                    <a:pt x="8532794" y="6550433"/>
                  </a:lnTo>
                  <a:lnTo>
                    <a:pt x="2191466" y="89576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1633"/>
              <a:ext cx="8380477" cy="870536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0426723" y="2399857"/>
            <a:ext cx="2549525" cy="130810"/>
            <a:chOff x="10426723" y="2399857"/>
            <a:chExt cx="2549525" cy="130810"/>
          </a:xfrm>
        </p:grpSpPr>
        <p:sp>
          <p:nvSpPr>
            <p:cNvPr id="13" name="object 13" descr=""/>
            <p:cNvSpPr/>
            <p:nvPr/>
          </p:nvSpPr>
          <p:spPr>
            <a:xfrm>
              <a:off x="10426713" y="2399867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40" h="122555">
                  <a:moveTo>
                    <a:pt x="74841" y="121983"/>
                  </a:moveTo>
                  <a:lnTo>
                    <a:pt x="4406" y="0"/>
                  </a:lnTo>
                  <a:lnTo>
                    <a:pt x="0" y="0"/>
                  </a:lnTo>
                  <a:lnTo>
                    <a:pt x="70421" y="121983"/>
                  </a:lnTo>
                  <a:lnTo>
                    <a:pt x="74841" y="121983"/>
                  </a:lnTo>
                  <a:close/>
                </a:path>
                <a:path w="1844040" h="122555">
                  <a:moveTo>
                    <a:pt x="127596" y="121983"/>
                  </a:moveTo>
                  <a:lnTo>
                    <a:pt x="57162" y="0"/>
                  </a:lnTo>
                  <a:lnTo>
                    <a:pt x="52768" y="0"/>
                  </a:lnTo>
                  <a:lnTo>
                    <a:pt x="123177" y="121983"/>
                  </a:lnTo>
                  <a:lnTo>
                    <a:pt x="127596" y="121983"/>
                  </a:lnTo>
                  <a:close/>
                </a:path>
                <a:path w="1844040" h="122555">
                  <a:moveTo>
                    <a:pt x="180352" y="121983"/>
                  </a:moveTo>
                  <a:lnTo>
                    <a:pt x="109931" y="0"/>
                  </a:lnTo>
                  <a:lnTo>
                    <a:pt x="105511" y="0"/>
                  </a:lnTo>
                  <a:lnTo>
                    <a:pt x="175933" y="121983"/>
                  </a:lnTo>
                  <a:lnTo>
                    <a:pt x="180352" y="121983"/>
                  </a:lnTo>
                  <a:close/>
                </a:path>
                <a:path w="1844040" h="122555">
                  <a:moveTo>
                    <a:pt x="235305" y="121983"/>
                  </a:moveTo>
                  <a:lnTo>
                    <a:pt x="164896" y="0"/>
                  </a:lnTo>
                  <a:lnTo>
                    <a:pt x="156070" y="0"/>
                  </a:lnTo>
                  <a:lnTo>
                    <a:pt x="226491" y="121983"/>
                  </a:lnTo>
                  <a:lnTo>
                    <a:pt x="235305" y="121983"/>
                  </a:lnTo>
                  <a:close/>
                </a:path>
                <a:path w="1844040" h="122555">
                  <a:moveTo>
                    <a:pt x="288074" y="121983"/>
                  </a:moveTo>
                  <a:lnTo>
                    <a:pt x="217639" y="0"/>
                  </a:lnTo>
                  <a:lnTo>
                    <a:pt x="208826" y="0"/>
                  </a:lnTo>
                  <a:lnTo>
                    <a:pt x="279247" y="121983"/>
                  </a:lnTo>
                  <a:lnTo>
                    <a:pt x="288074" y="121983"/>
                  </a:lnTo>
                  <a:close/>
                </a:path>
                <a:path w="1844040" h="122555">
                  <a:moveTo>
                    <a:pt x="340829" y="121983"/>
                  </a:moveTo>
                  <a:lnTo>
                    <a:pt x="270395" y="0"/>
                  </a:lnTo>
                  <a:lnTo>
                    <a:pt x="261581" y="0"/>
                  </a:lnTo>
                  <a:lnTo>
                    <a:pt x="332016" y="121983"/>
                  </a:lnTo>
                  <a:lnTo>
                    <a:pt x="340829" y="121983"/>
                  </a:lnTo>
                  <a:close/>
                </a:path>
                <a:path w="1844040" h="122555">
                  <a:moveTo>
                    <a:pt x="395795" y="121983"/>
                  </a:moveTo>
                  <a:lnTo>
                    <a:pt x="325374" y="0"/>
                  </a:lnTo>
                  <a:lnTo>
                    <a:pt x="312127" y="0"/>
                  </a:lnTo>
                  <a:lnTo>
                    <a:pt x="382562" y="121983"/>
                  </a:lnTo>
                  <a:lnTo>
                    <a:pt x="395795" y="121983"/>
                  </a:lnTo>
                  <a:close/>
                </a:path>
                <a:path w="1844040" h="122555">
                  <a:moveTo>
                    <a:pt x="448538" y="121983"/>
                  </a:moveTo>
                  <a:lnTo>
                    <a:pt x="378129" y="0"/>
                  </a:lnTo>
                  <a:lnTo>
                    <a:pt x="364896" y="0"/>
                  </a:lnTo>
                  <a:lnTo>
                    <a:pt x="435317" y="121983"/>
                  </a:lnTo>
                  <a:lnTo>
                    <a:pt x="448538" y="121983"/>
                  </a:lnTo>
                  <a:close/>
                </a:path>
                <a:path w="1844040" h="122555">
                  <a:moveTo>
                    <a:pt x="501307" y="121983"/>
                  </a:moveTo>
                  <a:lnTo>
                    <a:pt x="430885" y="0"/>
                  </a:lnTo>
                  <a:lnTo>
                    <a:pt x="417652" y="0"/>
                  </a:lnTo>
                  <a:lnTo>
                    <a:pt x="488086" y="121983"/>
                  </a:lnTo>
                  <a:lnTo>
                    <a:pt x="501307" y="121983"/>
                  </a:lnTo>
                  <a:close/>
                </a:path>
                <a:path w="1844040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198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40" h="122555">
                  <a:moveTo>
                    <a:pt x="609028" y="121983"/>
                  </a:moveTo>
                  <a:lnTo>
                    <a:pt x="538607" y="0"/>
                  </a:lnTo>
                  <a:lnTo>
                    <a:pt x="520966" y="0"/>
                  </a:lnTo>
                  <a:lnTo>
                    <a:pt x="591400" y="121983"/>
                  </a:lnTo>
                  <a:lnTo>
                    <a:pt x="609028" y="121983"/>
                  </a:lnTo>
                  <a:close/>
                </a:path>
                <a:path w="1844040" h="122555">
                  <a:moveTo>
                    <a:pt x="666191" y="121983"/>
                  </a:moveTo>
                  <a:lnTo>
                    <a:pt x="595769" y="0"/>
                  </a:lnTo>
                  <a:lnTo>
                    <a:pt x="569302" y="0"/>
                  </a:lnTo>
                  <a:lnTo>
                    <a:pt x="639737" y="121983"/>
                  </a:lnTo>
                  <a:lnTo>
                    <a:pt x="666191" y="121983"/>
                  </a:lnTo>
                  <a:close/>
                </a:path>
                <a:path w="1844040" h="122555">
                  <a:moveTo>
                    <a:pt x="718959" y="121983"/>
                  </a:moveTo>
                  <a:lnTo>
                    <a:pt x="648525" y="0"/>
                  </a:lnTo>
                  <a:lnTo>
                    <a:pt x="622071" y="0"/>
                  </a:lnTo>
                  <a:lnTo>
                    <a:pt x="692492" y="121983"/>
                  </a:lnTo>
                  <a:lnTo>
                    <a:pt x="718959" y="121983"/>
                  </a:lnTo>
                  <a:close/>
                </a:path>
                <a:path w="1844040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72" y="40830"/>
                  </a:lnTo>
                  <a:lnTo>
                    <a:pt x="705700" y="0"/>
                  </a:lnTo>
                  <a:lnTo>
                    <a:pt x="670420" y="0"/>
                  </a:lnTo>
                  <a:lnTo>
                    <a:pt x="740841" y="121983"/>
                  </a:lnTo>
                  <a:lnTo>
                    <a:pt x="776122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92375" y="2513593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413541" y="2631055"/>
            <a:ext cx="7273290" cy="6630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295">
                <a:solidFill>
                  <a:srgbClr val="FFFFFF"/>
                </a:solidFill>
                <a:latin typeface="Arial MT"/>
                <a:cs typeface="Arial MT"/>
              </a:rPr>
              <a:t>OBJECTIVE</a:t>
            </a:r>
            <a:endParaRPr sz="6500">
              <a:latin typeface="Arial MT"/>
              <a:cs typeface="Arial MT"/>
            </a:endParaRPr>
          </a:p>
          <a:p>
            <a:pPr marL="422275" marR="130175" indent="-226060">
              <a:lnSpc>
                <a:spcPct val="115100"/>
              </a:lnSpc>
              <a:spcBef>
                <a:spcPts val="4835"/>
              </a:spcBef>
              <a:buAutoNum type="arabicPeriod"/>
              <a:tabLst>
                <a:tab pos="422275" algn="l"/>
              </a:tabLst>
            </a:pP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dirty="0" sz="19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19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Convenience:</a:t>
            </a:r>
            <a:r>
              <a:rPr dirty="0" sz="19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dirty="0" sz="1900" spc="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19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easy-to-</a:t>
            </a:r>
            <a:r>
              <a:rPr dirty="0" sz="1900" spc="-20">
                <a:solidFill>
                  <a:srgbClr val="FFFFFF"/>
                </a:solidFill>
                <a:latin typeface="Tahoma"/>
                <a:cs typeface="Tahoma"/>
              </a:rPr>
              <a:t>use,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intuitive</a:t>
            </a:r>
            <a:r>
              <a:rPr dirty="0" sz="19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dirty="0" sz="19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platform</a:t>
            </a:r>
            <a:r>
              <a:rPr dirty="0" sz="19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19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customers</a:t>
            </a:r>
            <a:r>
              <a:rPr dirty="0" sz="19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browse,</a:t>
            </a:r>
            <a:r>
              <a:rPr dirty="0" sz="19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compare,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book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vehicles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seamlessly.</a:t>
            </a:r>
            <a:endParaRPr sz="1900">
              <a:latin typeface="Tahoma"/>
              <a:cs typeface="Tahoma"/>
            </a:endParaRPr>
          </a:p>
          <a:p>
            <a:pPr algn="just" marL="422275" marR="724535" indent="-226060">
              <a:lnSpc>
                <a:spcPct val="115100"/>
              </a:lnSpc>
              <a:buAutoNum type="arabicPeriod"/>
              <a:tabLst>
                <a:tab pos="422275" algn="l"/>
              </a:tabLst>
            </a:pP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Accessibility: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Ensure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24/7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dirty="0" sz="19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rental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services,</a:t>
            </a:r>
            <a:r>
              <a:rPr dirty="0" sz="1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Tahoma"/>
                <a:cs typeface="Tahoma"/>
              </a:rPr>
              <a:t>allowing</a:t>
            </a:r>
            <a:r>
              <a:rPr dirty="0" sz="1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customers</a:t>
            </a:r>
            <a:r>
              <a:rPr dirty="0" sz="19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dirty="0" sz="1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reservations</a:t>
            </a:r>
            <a:r>
              <a:rPr dirty="0" sz="19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and manage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bookings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5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dirty="0" sz="19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dirty="0" sz="19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time.</a:t>
            </a:r>
            <a:endParaRPr sz="1900">
              <a:latin typeface="Tahoma"/>
              <a:cs typeface="Tahoma"/>
            </a:endParaRPr>
          </a:p>
          <a:p>
            <a:pPr marL="422275" marR="292735" indent="-226060">
              <a:lnSpc>
                <a:spcPct val="115100"/>
              </a:lnSpc>
              <a:buAutoNum type="arabicPeriod"/>
              <a:tabLst>
                <a:tab pos="422275" algn="l"/>
              </a:tabLst>
            </a:pP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Expand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Market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Reach:</a:t>
            </a:r>
            <a:r>
              <a:rPr dirty="0" sz="19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Attract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5">
                <a:solidFill>
                  <a:srgbClr val="FFFFFF"/>
                </a:solidFill>
                <a:latin typeface="Tahoma"/>
                <a:cs typeface="Tahoma"/>
              </a:rPr>
              <a:t>broader</a:t>
            </a:r>
            <a:r>
              <a:rPr dirty="0" sz="19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0">
                <a:solidFill>
                  <a:srgbClr val="FFFFFF"/>
                </a:solidFill>
                <a:latin typeface="Tahoma"/>
                <a:cs typeface="Tahoma"/>
              </a:rPr>
              <a:t>base</a:t>
            </a:r>
            <a:r>
              <a:rPr dirty="0" sz="19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25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offering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19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cater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both</a:t>
            </a:r>
            <a:r>
              <a:rPr dirty="0" sz="19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local</a:t>
            </a:r>
            <a:r>
              <a:rPr dirty="0" sz="19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and international</a:t>
            </a:r>
            <a:r>
              <a:rPr dirty="0" sz="19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Tahoma"/>
                <a:cs typeface="Tahoma"/>
              </a:rPr>
              <a:t>customers.</a:t>
            </a:r>
            <a:endParaRPr sz="1900">
              <a:latin typeface="Tahoma"/>
              <a:cs typeface="Tahoma"/>
            </a:endParaRPr>
          </a:p>
          <a:p>
            <a:pPr marL="422275" marR="441325" indent="-226060">
              <a:lnSpc>
                <a:spcPct val="115100"/>
              </a:lnSpc>
              <a:buAutoNum type="arabicPeriod"/>
              <a:tabLst>
                <a:tab pos="422275" algn="l"/>
              </a:tabLst>
            </a:pP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Operational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Efficiency: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Streamline</a:t>
            </a:r>
            <a:r>
              <a:rPr dirty="0" sz="190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booking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processes,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inventory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management,</a:t>
            </a:r>
            <a:r>
              <a:rPr dirty="0" sz="1900" spc="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service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19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dirty="0" sz="19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dirty="0" sz="19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real-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19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ahoma"/>
                <a:cs typeface="Tahoma"/>
              </a:rPr>
              <a:t>updates.</a:t>
            </a:r>
            <a:endParaRPr sz="1900">
              <a:latin typeface="Tahoma"/>
              <a:cs typeface="Tahoma"/>
            </a:endParaRPr>
          </a:p>
          <a:p>
            <a:pPr marL="422275" marR="5080" indent="-226060">
              <a:lnSpc>
                <a:spcPct val="115100"/>
              </a:lnSpc>
              <a:buAutoNum type="arabicPeriod"/>
              <a:tabLst>
                <a:tab pos="422275" algn="l"/>
              </a:tabLst>
            </a:pPr>
            <a:r>
              <a:rPr dirty="0" sz="1900" spc="75">
                <a:solidFill>
                  <a:srgbClr val="FFFFFF"/>
                </a:solidFill>
                <a:latin typeface="Tahoma"/>
                <a:cs typeface="Tahoma"/>
              </a:rPr>
              <a:t>Boost</a:t>
            </a:r>
            <a:r>
              <a:rPr dirty="0" sz="19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19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Satisfaction:</a:t>
            </a:r>
            <a:r>
              <a:rPr dirty="0" sz="19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Offer</a:t>
            </a:r>
            <a:r>
              <a:rPr dirty="0" sz="19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personalized</a:t>
            </a:r>
            <a:r>
              <a:rPr dirty="0" sz="19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services,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competitive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pricing,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Tahoma"/>
                <a:cs typeface="Tahoma"/>
              </a:rPr>
              <a:t>detailed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>
                <a:solidFill>
                  <a:srgbClr val="FFFFFF"/>
                </a:solidFill>
                <a:latin typeface="Tahoma"/>
                <a:cs typeface="Tahoma"/>
              </a:rPr>
              <a:t>vehicle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dirty="0" sz="1900" spc="-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1900" spc="-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Tahoma"/>
                <a:cs typeface="Tahoma"/>
              </a:rPr>
              <a:t>meet diverse</a:t>
            </a:r>
            <a:r>
              <a:rPr dirty="0" sz="19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dirty="0" sz="19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70">
                <a:solidFill>
                  <a:srgbClr val="FFFFFF"/>
                </a:solidFill>
                <a:latin typeface="Tahoma"/>
                <a:cs typeface="Tahoma"/>
              </a:rPr>
              <a:t>needs</a:t>
            </a:r>
            <a:r>
              <a:rPr dirty="0" sz="19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8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19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900" spc="35">
                <a:solidFill>
                  <a:srgbClr val="FFFFFF"/>
                </a:solidFill>
                <a:latin typeface="Tahoma"/>
                <a:cs typeface="Tahoma"/>
              </a:rPr>
              <a:t>preferences.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724819" y="1029198"/>
            <a:ext cx="10563225" cy="8552180"/>
            <a:chOff x="7724819" y="1029198"/>
            <a:chExt cx="10563225" cy="8552180"/>
          </a:xfrm>
        </p:grpSpPr>
        <p:sp>
          <p:nvSpPr>
            <p:cNvPr id="3" name="object 3" descr=""/>
            <p:cNvSpPr/>
            <p:nvPr/>
          </p:nvSpPr>
          <p:spPr>
            <a:xfrm>
              <a:off x="10948355" y="1242566"/>
              <a:ext cx="7339965" cy="8338820"/>
            </a:xfrm>
            <a:custGeom>
              <a:avLst/>
              <a:gdLst/>
              <a:ahLst/>
              <a:cxnLst/>
              <a:rect l="l" t="t" r="r" b="b"/>
              <a:pathLst>
                <a:path w="7339965" h="8338820">
                  <a:moveTo>
                    <a:pt x="0" y="8338790"/>
                  </a:moveTo>
                  <a:lnTo>
                    <a:pt x="0" y="2786128"/>
                  </a:lnTo>
                  <a:lnTo>
                    <a:pt x="7339645" y="0"/>
                  </a:lnTo>
                  <a:lnTo>
                    <a:pt x="7339645" y="5552661"/>
                  </a:lnTo>
                  <a:lnTo>
                    <a:pt x="0" y="833879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8829" y="1029198"/>
              <a:ext cx="7347856" cy="82291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724819" y="1181455"/>
              <a:ext cx="5245735" cy="5874385"/>
            </a:xfrm>
            <a:custGeom>
              <a:avLst/>
              <a:gdLst/>
              <a:ahLst/>
              <a:cxnLst/>
              <a:rect l="l" t="t" r="r" b="b"/>
              <a:pathLst>
                <a:path w="5245734" h="5874384">
                  <a:moveTo>
                    <a:pt x="0" y="5874301"/>
                  </a:moveTo>
                  <a:lnTo>
                    <a:pt x="0" y="1991088"/>
                  </a:lnTo>
                  <a:lnTo>
                    <a:pt x="5245229" y="0"/>
                  </a:lnTo>
                  <a:lnTo>
                    <a:pt x="5245229" y="3883212"/>
                  </a:lnTo>
                  <a:lnTo>
                    <a:pt x="0" y="5874301"/>
                  </a:lnTo>
                  <a:close/>
                </a:path>
              </a:pathLst>
            </a:custGeom>
            <a:solidFill>
              <a:srgbClr val="151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925833" y="8260876"/>
              <a:ext cx="362585" cy="997585"/>
            </a:xfrm>
            <a:custGeom>
              <a:avLst/>
              <a:gdLst/>
              <a:ahLst/>
              <a:cxnLst/>
              <a:rect l="l" t="t" r="r" b="b"/>
              <a:pathLst>
                <a:path w="362584" h="997584">
                  <a:moveTo>
                    <a:pt x="362167" y="0"/>
                  </a:moveTo>
                  <a:lnTo>
                    <a:pt x="362167" y="997262"/>
                  </a:lnTo>
                  <a:lnTo>
                    <a:pt x="0" y="498631"/>
                  </a:lnTo>
                  <a:lnTo>
                    <a:pt x="362167" y="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Contact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Home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2418" y="1029055"/>
            <a:ext cx="5245229" cy="587430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669669" y="1646638"/>
            <a:ext cx="2549525" cy="130810"/>
            <a:chOff x="669669" y="1646638"/>
            <a:chExt cx="2549525" cy="130810"/>
          </a:xfrm>
        </p:grpSpPr>
        <p:sp>
          <p:nvSpPr>
            <p:cNvPr id="15" name="object 15" descr=""/>
            <p:cNvSpPr/>
            <p:nvPr/>
          </p:nvSpPr>
          <p:spPr>
            <a:xfrm>
              <a:off x="669658" y="1646643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39" h="122555">
                  <a:moveTo>
                    <a:pt x="74841" y="121983"/>
                  </a:moveTo>
                  <a:lnTo>
                    <a:pt x="4406" y="0"/>
                  </a:lnTo>
                  <a:lnTo>
                    <a:pt x="0" y="0"/>
                  </a:lnTo>
                  <a:lnTo>
                    <a:pt x="70421" y="121983"/>
                  </a:lnTo>
                  <a:lnTo>
                    <a:pt x="74841" y="121983"/>
                  </a:lnTo>
                  <a:close/>
                </a:path>
                <a:path w="1844039" h="122555">
                  <a:moveTo>
                    <a:pt x="127596" y="121983"/>
                  </a:moveTo>
                  <a:lnTo>
                    <a:pt x="57162" y="0"/>
                  </a:lnTo>
                  <a:lnTo>
                    <a:pt x="52768" y="0"/>
                  </a:lnTo>
                  <a:lnTo>
                    <a:pt x="123177" y="121983"/>
                  </a:lnTo>
                  <a:lnTo>
                    <a:pt x="127596" y="121983"/>
                  </a:lnTo>
                  <a:close/>
                </a:path>
                <a:path w="1844039" h="122555">
                  <a:moveTo>
                    <a:pt x="180352" y="121983"/>
                  </a:moveTo>
                  <a:lnTo>
                    <a:pt x="109931" y="0"/>
                  </a:lnTo>
                  <a:lnTo>
                    <a:pt x="105511" y="0"/>
                  </a:lnTo>
                  <a:lnTo>
                    <a:pt x="175945" y="121983"/>
                  </a:lnTo>
                  <a:lnTo>
                    <a:pt x="180352" y="121983"/>
                  </a:lnTo>
                  <a:close/>
                </a:path>
                <a:path w="1844039" h="122555">
                  <a:moveTo>
                    <a:pt x="235305" y="121983"/>
                  </a:moveTo>
                  <a:lnTo>
                    <a:pt x="164896" y="0"/>
                  </a:lnTo>
                  <a:lnTo>
                    <a:pt x="156070" y="0"/>
                  </a:lnTo>
                  <a:lnTo>
                    <a:pt x="226491" y="121983"/>
                  </a:lnTo>
                  <a:lnTo>
                    <a:pt x="235305" y="121983"/>
                  </a:lnTo>
                  <a:close/>
                </a:path>
                <a:path w="1844039" h="122555">
                  <a:moveTo>
                    <a:pt x="288074" y="121983"/>
                  </a:moveTo>
                  <a:lnTo>
                    <a:pt x="217639" y="0"/>
                  </a:lnTo>
                  <a:lnTo>
                    <a:pt x="208826" y="0"/>
                  </a:lnTo>
                  <a:lnTo>
                    <a:pt x="279247" y="121983"/>
                  </a:lnTo>
                  <a:lnTo>
                    <a:pt x="288074" y="121983"/>
                  </a:lnTo>
                  <a:close/>
                </a:path>
                <a:path w="1844039" h="122555">
                  <a:moveTo>
                    <a:pt x="340829" y="121983"/>
                  </a:moveTo>
                  <a:lnTo>
                    <a:pt x="270395" y="0"/>
                  </a:lnTo>
                  <a:lnTo>
                    <a:pt x="261581" y="0"/>
                  </a:lnTo>
                  <a:lnTo>
                    <a:pt x="332016" y="121983"/>
                  </a:lnTo>
                  <a:lnTo>
                    <a:pt x="340829" y="121983"/>
                  </a:lnTo>
                  <a:close/>
                </a:path>
                <a:path w="1844039" h="122555">
                  <a:moveTo>
                    <a:pt x="395795" y="121983"/>
                  </a:moveTo>
                  <a:lnTo>
                    <a:pt x="325374" y="0"/>
                  </a:lnTo>
                  <a:lnTo>
                    <a:pt x="312127" y="0"/>
                  </a:lnTo>
                  <a:lnTo>
                    <a:pt x="382562" y="121983"/>
                  </a:lnTo>
                  <a:lnTo>
                    <a:pt x="395795" y="121983"/>
                  </a:lnTo>
                  <a:close/>
                </a:path>
                <a:path w="1844039" h="122555">
                  <a:moveTo>
                    <a:pt x="448551" y="121983"/>
                  </a:moveTo>
                  <a:lnTo>
                    <a:pt x="378129" y="0"/>
                  </a:lnTo>
                  <a:lnTo>
                    <a:pt x="364896" y="0"/>
                  </a:lnTo>
                  <a:lnTo>
                    <a:pt x="435317" y="121983"/>
                  </a:lnTo>
                  <a:lnTo>
                    <a:pt x="448551" y="121983"/>
                  </a:lnTo>
                  <a:close/>
                </a:path>
                <a:path w="1844039" h="122555">
                  <a:moveTo>
                    <a:pt x="501307" y="121983"/>
                  </a:moveTo>
                  <a:lnTo>
                    <a:pt x="430885" y="0"/>
                  </a:lnTo>
                  <a:lnTo>
                    <a:pt x="417652" y="0"/>
                  </a:lnTo>
                  <a:lnTo>
                    <a:pt x="488086" y="121983"/>
                  </a:lnTo>
                  <a:lnTo>
                    <a:pt x="501307" y="121983"/>
                  </a:lnTo>
                  <a:close/>
                </a:path>
                <a:path w="1844039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210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39" h="122555">
                  <a:moveTo>
                    <a:pt x="609041" y="121983"/>
                  </a:moveTo>
                  <a:lnTo>
                    <a:pt x="538607" y="0"/>
                  </a:lnTo>
                  <a:lnTo>
                    <a:pt x="520966" y="0"/>
                  </a:lnTo>
                  <a:lnTo>
                    <a:pt x="591400" y="121983"/>
                  </a:lnTo>
                  <a:lnTo>
                    <a:pt x="609041" y="121983"/>
                  </a:lnTo>
                  <a:close/>
                </a:path>
                <a:path w="1844039" h="122555">
                  <a:moveTo>
                    <a:pt x="666203" y="121983"/>
                  </a:moveTo>
                  <a:lnTo>
                    <a:pt x="595769" y="0"/>
                  </a:lnTo>
                  <a:lnTo>
                    <a:pt x="569302" y="0"/>
                  </a:lnTo>
                  <a:lnTo>
                    <a:pt x="639737" y="121983"/>
                  </a:lnTo>
                  <a:lnTo>
                    <a:pt x="666203" y="121983"/>
                  </a:lnTo>
                  <a:close/>
                </a:path>
                <a:path w="1844039" h="122555">
                  <a:moveTo>
                    <a:pt x="718959" y="121983"/>
                  </a:moveTo>
                  <a:lnTo>
                    <a:pt x="648525" y="0"/>
                  </a:lnTo>
                  <a:lnTo>
                    <a:pt x="622071" y="0"/>
                  </a:lnTo>
                  <a:lnTo>
                    <a:pt x="692492" y="121983"/>
                  </a:lnTo>
                  <a:lnTo>
                    <a:pt x="718959" y="121983"/>
                  </a:lnTo>
                  <a:close/>
                </a:path>
                <a:path w="1844039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72" y="40830"/>
                  </a:lnTo>
                  <a:lnTo>
                    <a:pt x="705700" y="0"/>
                  </a:lnTo>
                  <a:lnTo>
                    <a:pt x="670433" y="0"/>
                  </a:lnTo>
                  <a:lnTo>
                    <a:pt x="740841" y="121983"/>
                  </a:lnTo>
                  <a:lnTo>
                    <a:pt x="776122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35321" y="1760374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3808048"/>
            <a:ext cx="85725" cy="8572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4865323"/>
            <a:ext cx="85725" cy="8572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5570173"/>
            <a:ext cx="85725" cy="857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6627448"/>
            <a:ext cx="85725" cy="857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7684723"/>
            <a:ext cx="85725" cy="8572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689" y="8389573"/>
            <a:ext cx="85725" cy="8572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689" y="9446848"/>
            <a:ext cx="85725" cy="85724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56489" y="2046875"/>
            <a:ext cx="6529070" cy="7940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740">
                <a:solidFill>
                  <a:srgbClr val="FFFFFF"/>
                </a:solidFill>
                <a:latin typeface="Trebuchet MS"/>
                <a:cs typeface="Trebuchet MS"/>
              </a:rPr>
              <a:t>REQUIREMENTS</a:t>
            </a:r>
            <a:endParaRPr sz="6500">
              <a:latin typeface="Trebuchet MS"/>
              <a:cs typeface="Trebuchet MS"/>
            </a:endParaRPr>
          </a:p>
          <a:p>
            <a:pPr marL="289560" marR="692150" indent="-277495">
              <a:lnSpc>
                <a:spcPct val="115599"/>
              </a:lnSpc>
              <a:spcBef>
                <a:spcPts val="1789"/>
              </a:spcBef>
              <a:buAutoNum type="arabicPeriod"/>
              <a:tabLst>
                <a:tab pos="443865" algn="l"/>
              </a:tabLst>
            </a:pP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Interface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Experience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(UI/UX)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Responsive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Design: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website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accessible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5">
                <a:solidFill>
                  <a:srgbClr val="FFFFFF"/>
                </a:solidFill>
                <a:latin typeface="Lucida Sans Unicode"/>
                <a:cs typeface="Lucida Sans Unicode"/>
              </a:rPr>
              <a:t>user-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friendly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devices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(desktops,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tablets,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smartphones).</a:t>
            </a:r>
            <a:endParaRPr sz="2000">
              <a:latin typeface="Lucida Sans Unicode"/>
              <a:cs typeface="Lucida Sans Unicode"/>
            </a:endParaRPr>
          </a:p>
          <a:p>
            <a:pPr marL="443865" marR="240665">
              <a:lnSpc>
                <a:spcPct val="115599"/>
              </a:lnSpc>
            </a:pP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Intuitive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Navigation: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Simple,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clear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menu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structure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site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features.</a:t>
            </a:r>
            <a:endParaRPr sz="2000">
              <a:latin typeface="Lucida Sans Unicode"/>
              <a:cs typeface="Lucida Sans Unicode"/>
            </a:endParaRPr>
          </a:p>
          <a:p>
            <a:pPr marL="443865" marR="182880">
              <a:lnSpc>
                <a:spcPct val="115599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Functionality: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Advanced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options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filter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vehicles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type,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price,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availability, and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criteria.</a:t>
            </a:r>
            <a:endParaRPr sz="2000">
              <a:latin typeface="Lucida Sans Unicode"/>
              <a:cs typeface="Lucida Sans Unicode"/>
            </a:endParaRPr>
          </a:p>
          <a:p>
            <a:pPr marL="443865" marR="130810">
              <a:lnSpc>
                <a:spcPct val="115599"/>
              </a:lnSpc>
            </a:pP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Booking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System: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Easy-</a:t>
            </a:r>
            <a:r>
              <a:rPr dirty="0" sz="2000" spc="-210">
                <a:solidFill>
                  <a:srgbClr val="FFFFFF"/>
                </a:solidFill>
                <a:latin typeface="Lucida Sans Unicode"/>
                <a:cs typeface="Lucida Sans Unicode"/>
              </a:rPr>
              <a:t>to-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booking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dirty="0" sz="2000" spc="-150">
                <a:solidFill>
                  <a:srgbClr val="FFFFFF"/>
                </a:solidFill>
                <a:latin typeface="Lucida Sans Unicode"/>
                <a:cs typeface="Lucida Sans Unicode"/>
              </a:rPr>
              <a:t>step-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by-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step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guidance.</a:t>
            </a:r>
            <a:endParaRPr sz="2000">
              <a:latin typeface="Lucida Sans Unicode"/>
              <a:cs typeface="Lucida Sans Unicode"/>
            </a:endParaRPr>
          </a:p>
          <a:p>
            <a:pPr marL="290195" indent="-277495">
              <a:lnSpc>
                <a:spcPct val="100000"/>
              </a:lnSpc>
              <a:spcBef>
                <a:spcPts val="375"/>
              </a:spcBef>
              <a:buAutoNum type="arabicPeriod" startAt="2"/>
              <a:tabLst>
                <a:tab pos="290195" algn="l"/>
              </a:tabLst>
            </a:pP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Vehicle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2000">
              <a:latin typeface="Lucida Sans Unicode"/>
              <a:cs typeface="Lucida Sans Unicode"/>
            </a:endParaRPr>
          </a:p>
          <a:p>
            <a:pPr marL="443865" marR="661035">
              <a:lnSpc>
                <a:spcPct val="115599"/>
              </a:lnSpc>
            </a:pP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Inventory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Management: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Real-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updates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vehicle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availability.</a:t>
            </a:r>
            <a:endParaRPr sz="2000">
              <a:latin typeface="Lucida Sans Unicode"/>
              <a:cs typeface="Lucida Sans Unicode"/>
            </a:endParaRPr>
          </a:p>
          <a:p>
            <a:pPr marL="443865" marR="5080">
              <a:lnSpc>
                <a:spcPct val="115599"/>
              </a:lnSpc>
            </a:pP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Detailed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Listings: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Each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vehicle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listing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should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include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photos,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descriptions,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specifications,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rental</a:t>
            </a:r>
            <a:r>
              <a:rPr dirty="0" sz="2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rates, and</a:t>
            </a:r>
            <a:r>
              <a:rPr dirty="0" sz="2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availability.</a:t>
            </a:r>
            <a:endParaRPr sz="2000">
              <a:latin typeface="Lucida Sans Unicode"/>
              <a:cs typeface="Lucida Sans Unicode"/>
            </a:endParaRPr>
          </a:p>
          <a:p>
            <a:pPr marL="443865" marR="753745">
              <a:lnSpc>
                <a:spcPct val="115599"/>
              </a:lnSpc>
            </a:pP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Comparison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Feature: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Allow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compare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vehicles</a:t>
            </a:r>
            <a:r>
              <a:rPr dirty="0" sz="2000" spc="-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side-</a:t>
            </a:r>
            <a:r>
              <a:rPr dirty="0" sz="2000" spc="-220">
                <a:solidFill>
                  <a:srgbClr val="FFFFFF"/>
                </a:solidFill>
                <a:latin typeface="Lucida Sans Unicode"/>
                <a:cs typeface="Lucida Sans Unicode"/>
              </a:rPr>
              <a:t>by-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side.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7925832" y="8260876"/>
            <a:ext cx="362585" cy="997585"/>
          </a:xfrm>
          <a:custGeom>
            <a:avLst/>
            <a:gdLst/>
            <a:ahLst/>
            <a:cxnLst/>
            <a:rect l="l" t="t" r="r" b="b"/>
            <a:pathLst>
              <a:path w="362584" h="997584">
                <a:moveTo>
                  <a:pt x="362167" y="0"/>
                </a:moveTo>
                <a:lnTo>
                  <a:pt x="362167" y="997262"/>
                </a:lnTo>
                <a:lnTo>
                  <a:pt x="0" y="498631"/>
                </a:lnTo>
                <a:lnTo>
                  <a:pt x="362167" y="0"/>
                </a:lnTo>
                <a:close/>
              </a:path>
            </a:pathLst>
          </a:custGeom>
          <a:solidFill>
            <a:srgbClr val="FF3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Contact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dirty="0" sz="1200" spc="-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Lucida Sans Unicode"/>
                <a:cs typeface="Lucida Sans Unicode"/>
              </a:rPr>
              <a:t>Us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Lucida Sans Unicode"/>
                <a:cs typeface="Lucida Sans Unicode"/>
              </a:rPr>
              <a:t>Home</a:t>
            </a:r>
            <a:endParaRPr sz="1200">
              <a:latin typeface="Lucida Sans Unicode"/>
              <a:cs typeface="Lucida Sans Unicode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1329397"/>
            <a:ext cx="8533130" cy="8957945"/>
            <a:chOff x="0" y="1329397"/>
            <a:chExt cx="8533130" cy="8957945"/>
          </a:xfrm>
        </p:grpSpPr>
        <p:sp>
          <p:nvSpPr>
            <p:cNvPr id="10" name="object 10" descr=""/>
            <p:cNvSpPr/>
            <p:nvPr/>
          </p:nvSpPr>
          <p:spPr>
            <a:xfrm>
              <a:off x="0" y="1329397"/>
              <a:ext cx="8533130" cy="8957945"/>
            </a:xfrm>
            <a:custGeom>
              <a:avLst/>
              <a:gdLst/>
              <a:ahLst/>
              <a:cxnLst/>
              <a:rect l="l" t="t" r="r" b="b"/>
              <a:pathLst>
                <a:path w="8533130" h="8957945">
                  <a:moveTo>
                    <a:pt x="2191466" y="8957601"/>
                  </a:moveTo>
                  <a:lnTo>
                    <a:pt x="0" y="8957601"/>
                  </a:lnTo>
                  <a:lnTo>
                    <a:pt x="0" y="3239048"/>
                  </a:lnTo>
                  <a:lnTo>
                    <a:pt x="8532794" y="0"/>
                  </a:lnTo>
                  <a:lnTo>
                    <a:pt x="8532794" y="6550433"/>
                  </a:lnTo>
                  <a:lnTo>
                    <a:pt x="2191466" y="89576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81633"/>
              <a:ext cx="8380477" cy="870536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10426723" y="1824210"/>
            <a:ext cx="2549525" cy="130810"/>
            <a:chOff x="10426723" y="1824210"/>
            <a:chExt cx="2549525" cy="130810"/>
          </a:xfrm>
        </p:grpSpPr>
        <p:sp>
          <p:nvSpPr>
            <p:cNvPr id="13" name="object 13" descr=""/>
            <p:cNvSpPr/>
            <p:nvPr/>
          </p:nvSpPr>
          <p:spPr>
            <a:xfrm>
              <a:off x="10426713" y="1824214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40" h="122555">
                  <a:moveTo>
                    <a:pt x="74841" y="121983"/>
                  </a:moveTo>
                  <a:lnTo>
                    <a:pt x="4406" y="0"/>
                  </a:lnTo>
                  <a:lnTo>
                    <a:pt x="0" y="0"/>
                  </a:lnTo>
                  <a:lnTo>
                    <a:pt x="70421" y="121983"/>
                  </a:lnTo>
                  <a:lnTo>
                    <a:pt x="74841" y="121983"/>
                  </a:lnTo>
                  <a:close/>
                </a:path>
                <a:path w="1844040" h="122555">
                  <a:moveTo>
                    <a:pt x="127596" y="121983"/>
                  </a:moveTo>
                  <a:lnTo>
                    <a:pt x="57162" y="0"/>
                  </a:lnTo>
                  <a:lnTo>
                    <a:pt x="52768" y="0"/>
                  </a:lnTo>
                  <a:lnTo>
                    <a:pt x="123177" y="121983"/>
                  </a:lnTo>
                  <a:lnTo>
                    <a:pt x="127596" y="121983"/>
                  </a:lnTo>
                  <a:close/>
                </a:path>
                <a:path w="1844040" h="122555">
                  <a:moveTo>
                    <a:pt x="180352" y="121983"/>
                  </a:moveTo>
                  <a:lnTo>
                    <a:pt x="109931" y="0"/>
                  </a:lnTo>
                  <a:lnTo>
                    <a:pt x="105511" y="0"/>
                  </a:lnTo>
                  <a:lnTo>
                    <a:pt x="175933" y="121983"/>
                  </a:lnTo>
                  <a:lnTo>
                    <a:pt x="180352" y="121983"/>
                  </a:lnTo>
                  <a:close/>
                </a:path>
                <a:path w="1844040" h="122555">
                  <a:moveTo>
                    <a:pt x="235305" y="121983"/>
                  </a:moveTo>
                  <a:lnTo>
                    <a:pt x="164896" y="0"/>
                  </a:lnTo>
                  <a:lnTo>
                    <a:pt x="156070" y="0"/>
                  </a:lnTo>
                  <a:lnTo>
                    <a:pt x="226491" y="121983"/>
                  </a:lnTo>
                  <a:lnTo>
                    <a:pt x="235305" y="121983"/>
                  </a:lnTo>
                  <a:close/>
                </a:path>
                <a:path w="1844040" h="122555">
                  <a:moveTo>
                    <a:pt x="288074" y="121983"/>
                  </a:moveTo>
                  <a:lnTo>
                    <a:pt x="217639" y="0"/>
                  </a:lnTo>
                  <a:lnTo>
                    <a:pt x="208826" y="0"/>
                  </a:lnTo>
                  <a:lnTo>
                    <a:pt x="279247" y="121983"/>
                  </a:lnTo>
                  <a:lnTo>
                    <a:pt x="288074" y="121983"/>
                  </a:lnTo>
                  <a:close/>
                </a:path>
                <a:path w="1844040" h="122555">
                  <a:moveTo>
                    <a:pt x="340829" y="121983"/>
                  </a:moveTo>
                  <a:lnTo>
                    <a:pt x="270395" y="0"/>
                  </a:lnTo>
                  <a:lnTo>
                    <a:pt x="261581" y="0"/>
                  </a:lnTo>
                  <a:lnTo>
                    <a:pt x="332016" y="121983"/>
                  </a:lnTo>
                  <a:lnTo>
                    <a:pt x="340829" y="121983"/>
                  </a:lnTo>
                  <a:close/>
                </a:path>
                <a:path w="1844040" h="122555">
                  <a:moveTo>
                    <a:pt x="395795" y="121983"/>
                  </a:moveTo>
                  <a:lnTo>
                    <a:pt x="325374" y="0"/>
                  </a:lnTo>
                  <a:lnTo>
                    <a:pt x="312127" y="0"/>
                  </a:lnTo>
                  <a:lnTo>
                    <a:pt x="382562" y="121983"/>
                  </a:lnTo>
                  <a:lnTo>
                    <a:pt x="395795" y="121983"/>
                  </a:lnTo>
                  <a:close/>
                </a:path>
                <a:path w="1844040" h="122555">
                  <a:moveTo>
                    <a:pt x="448538" y="121983"/>
                  </a:moveTo>
                  <a:lnTo>
                    <a:pt x="378129" y="0"/>
                  </a:lnTo>
                  <a:lnTo>
                    <a:pt x="364896" y="0"/>
                  </a:lnTo>
                  <a:lnTo>
                    <a:pt x="435317" y="121983"/>
                  </a:lnTo>
                  <a:lnTo>
                    <a:pt x="448538" y="121983"/>
                  </a:lnTo>
                  <a:close/>
                </a:path>
                <a:path w="1844040" h="122555">
                  <a:moveTo>
                    <a:pt x="501307" y="121983"/>
                  </a:moveTo>
                  <a:lnTo>
                    <a:pt x="430885" y="0"/>
                  </a:lnTo>
                  <a:lnTo>
                    <a:pt x="417652" y="0"/>
                  </a:lnTo>
                  <a:lnTo>
                    <a:pt x="488086" y="121983"/>
                  </a:lnTo>
                  <a:lnTo>
                    <a:pt x="501307" y="121983"/>
                  </a:lnTo>
                  <a:close/>
                </a:path>
                <a:path w="1844040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198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40" h="122555">
                  <a:moveTo>
                    <a:pt x="609028" y="121983"/>
                  </a:moveTo>
                  <a:lnTo>
                    <a:pt x="538607" y="0"/>
                  </a:lnTo>
                  <a:lnTo>
                    <a:pt x="520966" y="0"/>
                  </a:lnTo>
                  <a:lnTo>
                    <a:pt x="591400" y="121983"/>
                  </a:lnTo>
                  <a:lnTo>
                    <a:pt x="609028" y="121983"/>
                  </a:lnTo>
                  <a:close/>
                </a:path>
                <a:path w="1844040" h="122555">
                  <a:moveTo>
                    <a:pt x="666191" y="121983"/>
                  </a:moveTo>
                  <a:lnTo>
                    <a:pt x="595769" y="0"/>
                  </a:lnTo>
                  <a:lnTo>
                    <a:pt x="569302" y="0"/>
                  </a:lnTo>
                  <a:lnTo>
                    <a:pt x="639737" y="121983"/>
                  </a:lnTo>
                  <a:lnTo>
                    <a:pt x="666191" y="121983"/>
                  </a:lnTo>
                  <a:close/>
                </a:path>
                <a:path w="1844040" h="122555">
                  <a:moveTo>
                    <a:pt x="718959" y="121983"/>
                  </a:moveTo>
                  <a:lnTo>
                    <a:pt x="648525" y="0"/>
                  </a:lnTo>
                  <a:lnTo>
                    <a:pt x="622071" y="0"/>
                  </a:lnTo>
                  <a:lnTo>
                    <a:pt x="692492" y="121983"/>
                  </a:lnTo>
                  <a:lnTo>
                    <a:pt x="718959" y="121983"/>
                  </a:lnTo>
                  <a:close/>
                </a:path>
                <a:path w="1844040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72" y="40830"/>
                  </a:lnTo>
                  <a:lnTo>
                    <a:pt x="705700" y="0"/>
                  </a:lnTo>
                  <a:lnTo>
                    <a:pt x="670420" y="0"/>
                  </a:lnTo>
                  <a:lnTo>
                    <a:pt x="740841" y="121983"/>
                  </a:lnTo>
                  <a:lnTo>
                    <a:pt x="776122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92375" y="1937945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0413541" y="2135359"/>
            <a:ext cx="7280275" cy="751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935">
                <a:solidFill>
                  <a:srgbClr val="FFFFFF"/>
                </a:solidFill>
                <a:latin typeface="Trebuchet MS"/>
                <a:cs typeface="Trebuchet MS"/>
              </a:rPr>
              <a:t>METHODOLOGY</a:t>
            </a:r>
            <a:endParaRPr sz="6500">
              <a:latin typeface="Trebuchet MS"/>
              <a:cs typeface="Trebuchet MS"/>
            </a:endParaRPr>
          </a:p>
          <a:p>
            <a:pPr marL="290195" indent="-277495">
              <a:lnSpc>
                <a:spcPct val="100000"/>
              </a:lnSpc>
              <a:spcBef>
                <a:spcPts val="1475"/>
              </a:spcBef>
              <a:buAutoNum type="arabicPeriod"/>
              <a:tabLst>
                <a:tab pos="290195" algn="l"/>
              </a:tabLst>
            </a:pP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Planning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Requirement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935990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Stakeholder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Meetings: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Conduct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meetings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key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stakeholders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needs</a:t>
            </a:r>
            <a:r>
              <a:rPr dirty="0" sz="20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expectations.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5080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Requirement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Gathering: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Collect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detailed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requirements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features,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functionality,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design.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854075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Feasibility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Study: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Assess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technical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financial </a:t>
            </a:r>
            <a:r>
              <a:rPr dirty="0" sz="2000" spc="-60">
                <a:solidFill>
                  <a:srgbClr val="FFFFFF"/>
                </a:solidFill>
                <a:latin typeface="Lucida Sans Unicode"/>
                <a:cs typeface="Lucida Sans Unicode"/>
              </a:rPr>
              <a:t>feasibility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project.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681990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Plan: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Develop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comprehensive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plan,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including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timelines,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milestones,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resources.</a:t>
            </a:r>
            <a:endParaRPr sz="200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225"/>
              </a:spcBef>
              <a:buClr>
                <a:srgbClr val="FFFFFF"/>
              </a:buClr>
              <a:buFont typeface="Lucida Sans Unicode"/>
              <a:buAutoNum type="arabicPeriod"/>
            </a:pPr>
            <a:endParaRPr sz="2000">
              <a:latin typeface="Lucida Sans Unicode"/>
              <a:cs typeface="Lucida Sans Unicode"/>
            </a:endParaRPr>
          </a:p>
          <a:p>
            <a:pPr marL="290195" indent="-277495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238125" indent="-254000">
              <a:lnSpc>
                <a:spcPct val="115599"/>
              </a:lnSpc>
              <a:spcBef>
                <a:spcPts val="5"/>
              </a:spcBef>
              <a:buAutoNum type="arabicPeriod"/>
              <a:tabLst>
                <a:tab pos="443865" algn="l"/>
              </a:tabLst>
            </a:pP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Wireframing: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wireframes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outline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structure and</a:t>
            </a:r>
            <a:r>
              <a:rPr dirty="0" sz="2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layout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website.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158115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UI/UX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Design: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8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interface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user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experience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elements,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focusing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usability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aesthetics.</a:t>
            </a:r>
            <a:endParaRPr sz="2000">
              <a:latin typeface="Lucida Sans Unicode"/>
              <a:cs typeface="Lucida Sans Unicode"/>
            </a:endParaRPr>
          </a:p>
          <a:p>
            <a:pPr lvl="1" marL="443865" marR="83185" indent="-254000">
              <a:lnSpc>
                <a:spcPct val="115599"/>
              </a:lnSpc>
              <a:buAutoNum type="arabicPeriod"/>
              <a:tabLst>
                <a:tab pos="443865" algn="l"/>
              </a:tabLst>
            </a:pPr>
            <a:r>
              <a:rPr dirty="0" sz="2000" spc="-50">
                <a:solidFill>
                  <a:srgbClr val="FFFFFF"/>
                </a:solidFill>
                <a:latin typeface="Lucida Sans Unicode"/>
                <a:cs typeface="Lucida Sans Unicode"/>
              </a:rPr>
              <a:t>Prototyping: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Develop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65">
                <a:solidFill>
                  <a:srgbClr val="FFFFFF"/>
                </a:solidFill>
                <a:latin typeface="Lucida Sans Unicode"/>
                <a:cs typeface="Lucida Sans Unicode"/>
              </a:rPr>
              <a:t>clickable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Lucida Sans Unicode"/>
                <a:cs typeface="Lucida Sans Unicode"/>
              </a:rPr>
              <a:t>prototypes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0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70">
                <a:solidFill>
                  <a:srgbClr val="FFFFFF"/>
                </a:solidFill>
                <a:latin typeface="Lucida Sans Unicode"/>
                <a:cs typeface="Lucida Sans Unicode"/>
              </a:rPr>
              <a:t>visualize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dirty="0" sz="2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product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Lucida Sans Unicode"/>
                <a:cs typeface="Lucida Sans Unicode"/>
              </a:rPr>
              <a:t>gather</a:t>
            </a:r>
            <a:r>
              <a:rPr dirty="0" sz="200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feedback.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724819" y="1029198"/>
            <a:ext cx="10563225" cy="8552180"/>
            <a:chOff x="7724819" y="1029198"/>
            <a:chExt cx="10563225" cy="8552180"/>
          </a:xfrm>
        </p:grpSpPr>
        <p:sp>
          <p:nvSpPr>
            <p:cNvPr id="3" name="object 3" descr=""/>
            <p:cNvSpPr/>
            <p:nvPr/>
          </p:nvSpPr>
          <p:spPr>
            <a:xfrm>
              <a:off x="10948355" y="1242566"/>
              <a:ext cx="7339965" cy="8338820"/>
            </a:xfrm>
            <a:custGeom>
              <a:avLst/>
              <a:gdLst/>
              <a:ahLst/>
              <a:cxnLst/>
              <a:rect l="l" t="t" r="r" b="b"/>
              <a:pathLst>
                <a:path w="7339965" h="8338820">
                  <a:moveTo>
                    <a:pt x="0" y="8338790"/>
                  </a:moveTo>
                  <a:lnTo>
                    <a:pt x="0" y="2786128"/>
                  </a:lnTo>
                  <a:lnTo>
                    <a:pt x="7339645" y="0"/>
                  </a:lnTo>
                  <a:lnTo>
                    <a:pt x="7339645" y="5552661"/>
                  </a:lnTo>
                  <a:lnTo>
                    <a:pt x="0" y="833879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8829" y="1029198"/>
              <a:ext cx="7347856" cy="82291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724819" y="1181455"/>
              <a:ext cx="5245735" cy="5874385"/>
            </a:xfrm>
            <a:custGeom>
              <a:avLst/>
              <a:gdLst/>
              <a:ahLst/>
              <a:cxnLst/>
              <a:rect l="l" t="t" r="r" b="b"/>
              <a:pathLst>
                <a:path w="5245734" h="5874384">
                  <a:moveTo>
                    <a:pt x="0" y="5874301"/>
                  </a:moveTo>
                  <a:lnTo>
                    <a:pt x="0" y="1991088"/>
                  </a:lnTo>
                  <a:lnTo>
                    <a:pt x="5245229" y="0"/>
                  </a:lnTo>
                  <a:lnTo>
                    <a:pt x="5245229" y="3883212"/>
                  </a:lnTo>
                  <a:lnTo>
                    <a:pt x="0" y="5874301"/>
                  </a:lnTo>
                  <a:close/>
                </a:path>
              </a:pathLst>
            </a:custGeom>
            <a:solidFill>
              <a:srgbClr val="1518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7925833" y="8260876"/>
              <a:ext cx="362585" cy="997585"/>
            </a:xfrm>
            <a:custGeom>
              <a:avLst/>
              <a:gdLst/>
              <a:ahLst/>
              <a:cxnLst/>
              <a:rect l="l" t="t" r="r" b="b"/>
              <a:pathLst>
                <a:path w="362584" h="997584">
                  <a:moveTo>
                    <a:pt x="362167" y="0"/>
                  </a:moveTo>
                  <a:lnTo>
                    <a:pt x="362167" y="997262"/>
                  </a:lnTo>
                  <a:lnTo>
                    <a:pt x="0" y="498631"/>
                  </a:lnTo>
                  <a:lnTo>
                    <a:pt x="362167" y="0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Contact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About</a:t>
            </a:r>
            <a:r>
              <a:rPr dirty="0" sz="1200" spc="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2418" y="1029055"/>
            <a:ext cx="5245229" cy="5874300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669669" y="1646638"/>
            <a:ext cx="2549525" cy="130810"/>
            <a:chOff x="669669" y="1646638"/>
            <a:chExt cx="2549525" cy="130810"/>
          </a:xfrm>
        </p:grpSpPr>
        <p:sp>
          <p:nvSpPr>
            <p:cNvPr id="15" name="object 15" descr=""/>
            <p:cNvSpPr/>
            <p:nvPr/>
          </p:nvSpPr>
          <p:spPr>
            <a:xfrm>
              <a:off x="669658" y="1646643"/>
              <a:ext cx="1844039" cy="122555"/>
            </a:xfrm>
            <a:custGeom>
              <a:avLst/>
              <a:gdLst/>
              <a:ahLst/>
              <a:cxnLst/>
              <a:rect l="l" t="t" r="r" b="b"/>
              <a:pathLst>
                <a:path w="1844039" h="122555">
                  <a:moveTo>
                    <a:pt x="74841" y="121983"/>
                  </a:moveTo>
                  <a:lnTo>
                    <a:pt x="4406" y="0"/>
                  </a:lnTo>
                  <a:lnTo>
                    <a:pt x="0" y="0"/>
                  </a:lnTo>
                  <a:lnTo>
                    <a:pt x="70421" y="121983"/>
                  </a:lnTo>
                  <a:lnTo>
                    <a:pt x="74841" y="121983"/>
                  </a:lnTo>
                  <a:close/>
                </a:path>
                <a:path w="1844039" h="122555">
                  <a:moveTo>
                    <a:pt x="127596" y="121983"/>
                  </a:moveTo>
                  <a:lnTo>
                    <a:pt x="57162" y="0"/>
                  </a:lnTo>
                  <a:lnTo>
                    <a:pt x="52768" y="0"/>
                  </a:lnTo>
                  <a:lnTo>
                    <a:pt x="123177" y="121983"/>
                  </a:lnTo>
                  <a:lnTo>
                    <a:pt x="127596" y="121983"/>
                  </a:lnTo>
                  <a:close/>
                </a:path>
                <a:path w="1844039" h="122555">
                  <a:moveTo>
                    <a:pt x="180352" y="121983"/>
                  </a:moveTo>
                  <a:lnTo>
                    <a:pt x="109931" y="0"/>
                  </a:lnTo>
                  <a:lnTo>
                    <a:pt x="105511" y="0"/>
                  </a:lnTo>
                  <a:lnTo>
                    <a:pt x="175945" y="121983"/>
                  </a:lnTo>
                  <a:lnTo>
                    <a:pt x="180352" y="121983"/>
                  </a:lnTo>
                  <a:close/>
                </a:path>
                <a:path w="1844039" h="122555">
                  <a:moveTo>
                    <a:pt x="235305" y="121983"/>
                  </a:moveTo>
                  <a:lnTo>
                    <a:pt x="164896" y="0"/>
                  </a:lnTo>
                  <a:lnTo>
                    <a:pt x="156070" y="0"/>
                  </a:lnTo>
                  <a:lnTo>
                    <a:pt x="226491" y="121983"/>
                  </a:lnTo>
                  <a:lnTo>
                    <a:pt x="235305" y="121983"/>
                  </a:lnTo>
                  <a:close/>
                </a:path>
                <a:path w="1844039" h="122555">
                  <a:moveTo>
                    <a:pt x="288074" y="121983"/>
                  </a:moveTo>
                  <a:lnTo>
                    <a:pt x="217639" y="0"/>
                  </a:lnTo>
                  <a:lnTo>
                    <a:pt x="208826" y="0"/>
                  </a:lnTo>
                  <a:lnTo>
                    <a:pt x="279247" y="121983"/>
                  </a:lnTo>
                  <a:lnTo>
                    <a:pt x="288074" y="121983"/>
                  </a:lnTo>
                  <a:close/>
                </a:path>
                <a:path w="1844039" h="122555">
                  <a:moveTo>
                    <a:pt x="340829" y="121983"/>
                  </a:moveTo>
                  <a:lnTo>
                    <a:pt x="270395" y="0"/>
                  </a:lnTo>
                  <a:lnTo>
                    <a:pt x="261581" y="0"/>
                  </a:lnTo>
                  <a:lnTo>
                    <a:pt x="332016" y="121983"/>
                  </a:lnTo>
                  <a:lnTo>
                    <a:pt x="340829" y="121983"/>
                  </a:lnTo>
                  <a:close/>
                </a:path>
                <a:path w="1844039" h="122555">
                  <a:moveTo>
                    <a:pt x="395795" y="121983"/>
                  </a:moveTo>
                  <a:lnTo>
                    <a:pt x="325374" y="0"/>
                  </a:lnTo>
                  <a:lnTo>
                    <a:pt x="312127" y="0"/>
                  </a:lnTo>
                  <a:lnTo>
                    <a:pt x="382562" y="121983"/>
                  </a:lnTo>
                  <a:lnTo>
                    <a:pt x="395795" y="121983"/>
                  </a:lnTo>
                  <a:close/>
                </a:path>
                <a:path w="1844039" h="122555">
                  <a:moveTo>
                    <a:pt x="448551" y="121983"/>
                  </a:moveTo>
                  <a:lnTo>
                    <a:pt x="378129" y="0"/>
                  </a:lnTo>
                  <a:lnTo>
                    <a:pt x="364896" y="0"/>
                  </a:lnTo>
                  <a:lnTo>
                    <a:pt x="435317" y="121983"/>
                  </a:lnTo>
                  <a:lnTo>
                    <a:pt x="448551" y="121983"/>
                  </a:lnTo>
                  <a:close/>
                </a:path>
                <a:path w="1844039" h="122555">
                  <a:moveTo>
                    <a:pt x="501307" y="121983"/>
                  </a:moveTo>
                  <a:lnTo>
                    <a:pt x="430885" y="0"/>
                  </a:lnTo>
                  <a:lnTo>
                    <a:pt x="417652" y="0"/>
                  </a:lnTo>
                  <a:lnTo>
                    <a:pt x="488086" y="121983"/>
                  </a:lnTo>
                  <a:lnTo>
                    <a:pt x="501307" y="121983"/>
                  </a:lnTo>
                  <a:close/>
                </a:path>
                <a:path w="1844039" h="122555">
                  <a:moveTo>
                    <a:pt x="556272" y="121983"/>
                  </a:moveTo>
                  <a:lnTo>
                    <a:pt x="485838" y="0"/>
                  </a:lnTo>
                  <a:lnTo>
                    <a:pt x="468210" y="0"/>
                  </a:lnTo>
                  <a:lnTo>
                    <a:pt x="538632" y="121983"/>
                  </a:lnTo>
                  <a:lnTo>
                    <a:pt x="556272" y="121983"/>
                  </a:lnTo>
                  <a:close/>
                </a:path>
                <a:path w="1844039" h="122555">
                  <a:moveTo>
                    <a:pt x="609041" y="121983"/>
                  </a:moveTo>
                  <a:lnTo>
                    <a:pt x="538607" y="0"/>
                  </a:lnTo>
                  <a:lnTo>
                    <a:pt x="520966" y="0"/>
                  </a:lnTo>
                  <a:lnTo>
                    <a:pt x="591400" y="121983"/>
                  </a:lnTo>
                  <a:lnTo>
                    <a:pt x="609041" y="121983"/>
                  </a:lnTo>
                  <a:close/>
                </a:path>
                <a:path w="1844039" h="122555">
                  <a:moveTo>
                    <a:pt x="666203" y="121983"/>
                  </a:moveTo>
                  <a:lnTo>
                    <a:pt x="595769" y="0"/>
                  </a:lnTo>
                  <a:lnTo>
                    <a:pt x="569302" y="0"/>
                  </a:lnTo>
                  <a:lnTo>
                    <a:pt x="639737" y="121983"/>
                  </a:lnTo>
                  <a:lnTo>
                    <a:pt x="666203" y="121983"/>
                  </a:lnTo>
                  <a:close/>
                </a:path>
                <a:path w="1844039" h="122555">
                  <a:moveTo>
                    <a:pt x="718959" y="121983"/>
                  </a:moveTo>
                  <a:lnTo>
                    <a:pt x="648525" y="0"/>
                  </a:lnTo>
                  <a:lnTo>
                    <a:pt x="622071" y="0"/>
                  </a:lnTo>
                  <a:lnTo>
                    <a:pt x="692492" y="121983"/>
                  </a:lnTo>
                  <a:lnTo>
                    <a:pt x="718959" y="121983"/>
                  </a:lnTo>
                  <a:close/>
                </a:path>
                <a:path w="1844039" h="122555">
                  <a:moveTo>
                    <a:pt x="1843544" y="57327"/>
                  </a:moveTo>
                  <a:lnTo>
                    <a:pt x="1834019" y="40830"/>
                  </a:lnTo>
                  <a:lnTo>
                    <a:pt x="729272" y="40830"/>
                  </a:lnTo>
                  <a:lnTo>
                    <a:pt x="705700" y="0"/>
                  </a:lnTo>
                  <a:lnTo>
                    <a:pt x="670433" y="0"/>
                  </a:lnTo>
                  <a:lnTo>
                    <a:pt x="740841" y="121983"/>
                  </a:lnTo>
                  <a:lnTo>
                    <a:pt x="776122" y="121983"/>
                  </a:lnTo>
                  <a:lnTo>
                    <a:pt x="738784" y="57327"/>
                  </a:lnTo>
                  <a:lnTo>
                    <a:pt x="1843544" y="57327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35321" y="1760374"/>
              <a:ext cx="2484120" cy="16510"/>
            </a:xfrm>
            <a:custGeom>
              <a:avLst/>
              <a:gdLst/>
              <a:ahLst/>
              <a:cxnLst/>
              <a:rect l="l" t="t" r="r" b="b"/>
              <a:pathLst>
                <a:path w="2484120" h="16510">
                  <a:moveTo>
                    <a:pt x="9524" y="16494"/>
                  </a:moveTo>
                  <a:lnTo>
                    <a:pt x="2483760" y="16494"/>
                  </a:lnTo>
                  <a:lnTo>
                    <a:pt x="2474238" y="0"/>
                  </a:lnTo>
                  <a:lnTo>
                    <a:pt x="0" y="0"/>
                  </a:lnTo>
                  <a:lnTo>
                    <a:pt x="9524" y="164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656489" y="2046875"/>
            <a:ext cx="6497320" cy="7648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470">
                <a:solidFill>
                  <a:srgbClr val="FFFFFF"/>
                </a:solidFill>
                <a:latin typeface="Arial MT"/>
                <a:cs typeface="Arial MT"/>
              </a:rPr>
              <a:t>CONCLUSION</a:t>
            </a:r>
            <a:endParaRPr sz="6500">
              <a:latin typeface="Arial MT"/>
              <a:cs typeface="Arial MT"/>
            </a:endParaRPr>
          </a:p>
          <a:p>
            <a:pPr marL="12700" marR="5080">
              <a:lnSpc>
                <a:spcPct val="114100"/>
              </a:lnSpc>
              <a:spcBef>
                <a:spcPts val="1820"/>
              </a:spcBef>
            </a:pP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Creating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rental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using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React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offers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highly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dynamic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user-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experience </a:t>
            </a:r>
            <a:r>
              <a:rPr dirty="0" sz="2300" spc="8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customers.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React's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component-based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architecture,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developers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build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reusable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dirty="0" sz="23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components,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seamless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and responsive</a:t>
            </a:r>
            <a:r>
              <a:rPr dirty="0" sz="23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dirty="0" sz="23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interface.</a:t>
            </a:r>
            <a:r>
              <a:rPr dirty="0" sz="23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Here's</a:t>
            </a:r>
            <a:r>
              <a:rPr dirty="0" sz="2300" spc="-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concluding </a:t>
            </a:r>
            <a:r>
              <a:rPr dirty="0" sz="2300" spc="9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highlighting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advantages</a:t>
            </a:r>
            <a:r>
              <a:rPr dirty="0" sz="23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considerations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developing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rental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3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dirty="0" sz="23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React.</a:t>
            </a:r>
            <a:endParaRPr sz="2300">
              <a:latin typeface="Tahoma"/>
              <a:cs typeface="Tahoma"/>
            </a:endParaRPr>
          </a:p>
          <a:p>
            <a:pPr marL="12700" marR="58419">
              <a:lnSpc>
                <a:spcPct val="114100"/>
              </a:lnSpc>
              <a:spcBef>
                <a:spcPts val="5"/>
              </a:spcBef>
            </a:pP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React's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ahoma"/>
                <a:cs typeface="Tahoma"/>
              </a:rPr>
              <a:t>flexibility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integration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responsive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design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principles,</a:t>
            </a:r>
            <a:r>
              <a:rPr dirty="0" sz="23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dirty="0" sz="23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website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optimal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viewing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dirty="0" sz="23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devices,</a:t>
            </a:r>
            <a:r>
              <a:rPr dirty="0" sz="23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Tahoma"/>
                <a:cs typeface="Tahoma"/>
              </a:rPr>
              <a:t>from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desktops</a:t>
            </a:r>
            <a:r>
              <a:rPr dirty="0" sz="23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mobile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ahoma"/>
                <a:cs typeface="Tahoma"/>
              </a:rPr>
              <a:t>phones.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3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crucial</a:t>
            </a:r>
            <a:r>
              <a:rPr dirty="0" sz="23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reaching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broader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ahoma"/>
                <a:cs typeface="Tahoma"/>
              </a:rPr>
              <a:t>audience</a:t>
            </a:r>
            <a:r>
              <a:rPr dirty="0" sz="23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3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ahoma"/>
                <a:cs typeface="Tahoma"/>
              </a:rPr>
              <a:t>enhancing </a:t>
            </a:r>
            <a:r>
              <a:rPr dirty="0" sz="2300" spc="-10">
                <a:solidFill>
                  <a:srgbClr val="FFFFFF"/>
                </a:solidFill>
                <a:latin typeface="Tahoma"/>
                <a:cs typeface="Tahoma"/>
              </a:rPr>
              <a:t>accessibility.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518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010524" y="0"/>
            <a:ext cx="10277475" cy="10287000"/>
            <a:chOff x="8010524" y="0"/>
            <a:chExt cx="1027747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8010524" y="5359498"/>
              <a:ext cx="4937125" cy="4927600"/>
            </a:xfrm>
            <a:custGeom>
              <a:avLst/>
              <a:gdLst/>
              <a:ahLst/>
              <a:cxnLst/>
              <a:rect l="l" t="t" r="r" b="b"/>
              <a:pathLst>
                <a:path w="4937125" h="4927600">
                  <a:moveTo>
                    <a:pt x="4937026" y="4927501"/>
                  </a:moveTo>
                  <a:lnTo>
                    <a:pt x="950022" y="4927501"/>
                  </a:lnTo>
                  <a:lnTo>
                    <a:pt x="0" y="0"/>
                  </a:lnTo>
                  <a:lnTo>
                    <a:pt x="4937026" y="0"/>
                  </a:lnTo>
                  <a:lnTo>
                    <a:pt x="4937026" y="4927501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0524" y="0"/>
              <a:ext cx="10277474" cy="10286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293108" y="565644"/>
              <a:ext cx="995044" cy="8692515"/>
            </a:xfrm>
            <a:custGeom>
              <a:avLst/>
              <a:gdLst/>
              <a:ahLst/>
              <a:cxnLst/>
              <a:rect l="l" t="t" r="r" b="b"/>
              <a:pathLst>
                <a:path w="995044" h="8692515">
                  <a:moveTo>
                    <a:pt x="397344" y="92100"/>
                  </a:moveTo>
                  <a:lnTo>
                    <a:pt x="0" y="92100"/>
                  </a:lnTo>
                  <a:lnTo>
                    <a:pt x="0" y="121094"/>
                  </a:lnTo>
                  <a:lnTo>
                    <a:pt x="397344" y="121094"/>
                  </a:lnTo>
                  <a:lnTo>
                    <a:pt x="397344" y="92100"/>
                  </a:lnTo>
                  <a:close/>
                </a:path>
                <a:path w="995044" h="8692515">
                  <a:moveTo>
                    <a:pt x="397344" y="0"/>
                  </a:moveTo>
                  <a:lnTo>
                    <a:pt x="0" y="0"/>
                  </a:lnTo>
                  <a:lnTo>
                    <a:pt x="0" y="28994"/>
                  </a:lnTo>
                  <a:lnTo>
                    <a:pt x="397344" y="28994"/>
                  </a:lnTo>
                  <a:lnTo>
                    <a:pt x="397344" y="0"/>
                  </a:lnTo>
                  <a:close/>
                </a:path>
                <a:path w="995044" h="8692515">
                  <a:moveTo>
                    <a:pt x="994892" y="7695235"/>
                  </a:moveTo>
                  <a:lnTo>
                    <a:pt x="632714" y="8193875"/>
                  </a:lnTo>
                  <a:lnTo>
                    <a:pt x="994892" y="8692502"/>
                  </a:lnTo>
                  <a:lnTo>
                    <a:pt x="994892" y="7695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05" y="527218"/>
            <a:ext cx="265083" cy="19047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6000" y="499957"/>
            <a:ext cx="11137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FFFFFF"/>
                </a:solidFill>
                <a:latin typeface="Verdana"/>
                <a:cs typeface="Verdana"/>
              </a:rPr>
              <a:t>CAR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Verdana"/>
                <a:cs typeface="Verdana"/>
              </a:rPr>
              <a:t>RENTAL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928140" y="518308"/>
            <a:ext cx="573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Contact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4372344" y="518308"/>
            <a:ext cx="678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45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12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141588" y="518308"/>
            <a:ext cx="5302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5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885828" y="518308"/>
            <a:ext cx="4565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Verdana"/>
                <a:cs typeface="Verdana"/>
              </a:rPr>
              <a:t>Home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996073" y="4850357"/>
            <a:ext cx="4787900" cy="1457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400" spc="-1320">
                <a:solidFill>
                  <a:srgbClr val="FFFFFF"/>
                </a:solidFill>
                <a:latin typeface="Trebuchet MS"/>
                <a:cs typeface="Trebuchet MS"/>
              </a:rPr>
              <a:t>THANK</a:t>
            </a:r>
            <a:r>
              <a:rPr dirty="0" sz="9400" spc="-6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400" spc="-156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endParaRPr sz="9400">
              <a:latin typeface="Trebuchet MS"/>
              <a:cs typeface="Trebuchet MS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009573" y="4534098"/>
            <a:ext cx="3653790" cy="186690"/>
            <a:chOff x="2009573" y="4534098"/>
            <a:chExt cx="3653790" cy="186690"/>
          </a:xfrm>
        </p:grpSpPr>
        <p:sp>
          <p:nvSpPr>
            <p:cNvPr id="15" name="object 15" descr=""/>
            <p:cNvSpPr/>
            <p:nvPr/>
          </p:nvSpPr>
          <p:spPr>
            <a:xfrm>
              <a:off x="2009571" y="4534102"/>
              <a:ext cx="2642235" cy="175260"/>
            </a:xfrm>
            <a:custGeom>
              <a:avLst/>
              <a:gdLst/>
              <a:ahLst/>
              <a:cxnLst/>
              <a:rect l="l" t="t" r="r" b="b"/>
              <a:pathLst>
                <a:path w="2642235" h="175260">
                  <a:moveTo>
                    <a:pt x="107238" y="174815"/>
                  </a:moveTo>
                  <a:lnTo>
                    <a:pt x="6299" y="0"/>
                  </a:lnTo>
                  <a:lnTo>
                    <a:pt x="0" y="0"/>
                  </a:lnTo>
                  <a:lnTo>
                    <a:pt x="100914" y="174815"/>
                  </a:lnTo>
                  <a:lnTo>
                    <a:pt x="107238" y="174815"/>
                  </a:lnTo>
                  <a:close/>
                </a:path>
                <a:path w="2642235" h="175260">
                  <a:moveTo>
                    <a:pt x="182854" y="174815"/>
                  </a:moveTo>
                  <a:lnTo>
                    <a:pt x="81915" y="0"/>
                  </a:lnTo>
                  <a:lnTo>
                    <a:pt x="75603" y="0"/>
                  </a:lnTo>
                  <a:lnTo>
                    <a:pt x="176517" y="174815"/>
                  </a:lnTo>
                  <a:lnTo>
                    <a:pt x="182854" y="174815"/>
                  </a:lnTo>
                  <a:close/>
                </a:path>
                <a:path w="2642235" h="175260">
                  <a:moveTo>
                    <a:pt x="258470" y="174815"/>
                  </a:moveTo>
                  <a:lnTo>
                    <a:pt x="157530" y="0"/>
                  </a:lnTo>
                  <a:lnTo>
                    <a:pt x="151193" y="0"/>
                  </a:lnTo>
                  <a:lnTo>
                    <a:pt x="252133" y="174815"/>
                  </a:lnTo>
                  <a:lnTo>
                    <a:pt x="258470" y="174815"/>
                  </a:lnTo>
                  <a:close/>
                </a:path>
                <a:path w="2642235" h="175260">
                  <a:moveTo>
                    <a:pt x="337223" y="174815"/>
                  </a:moveTo>
                  <a:lnTo>
                    <a:pt x="236308" y="0"/>
                  </a:lnTo>
                  <a:lnTo>
                    <a:pt x="223672" y="0"/>
                  </a:lnTo>
                  <a:lnTo>
                    <a:pt x="324586" y="174815"/>
                  </a:lnTo>
                  <a:lnTo>
                    <a:pt x="337223" y="174815"/>
                  </a:lnTo>
                  <a:close/>
                </a:path>
                <a:path w="2642235" h="175260">
                  <a:moveTo>
                    <a:pt x="412838" y="174815"/>
                  </a:moveTo>
                  <a:lnTo>
                    <a:pt x="311899" y="0"/>
                  </a:lnTo>
                  <a:lnTo>
                    <a:pt x="299262" y="0"/>
                  </a:lnTo>
                  <a:lnTo>
                    <a:pt x="400189" y="174815"/>
                  </a:lnTo>
                  <a:lnTo>
                    <a:pt x="412838" y="174815"/>
                  </a:lnTo>
                  <a:close/>
                </a:path>
                <a:path w="2642235" h="175260">
                  <a:moveTo>
                    <a:pt x="488454" y="174815"/>
                  </a:moveTo>
                  <a:lnTo>
                    <a:pt x="387515" y="0"/>
                  </a:lnTo>
                  <a:lnTo>
                    <a:pt x="374865" y="0"/>
                  </a:lnTo>
                  <a:lnTo>
                    <a:pt x="475805" y="174815"/>
                  </a:lnTo>
                  <a:lnTo>
                    <a:pt x="488454" y="174815"/>
                  </a:lnTo>
                  <a:close/>
                </a:path>
                <a:path w="2642235" h="175260">
                  <a:moveTo>
                    <a:pt x="567232" y="174815"/>
                  </a:moveTo>
                  <a:lnTo>
                    <a:pt x="466293" y="0"/>
                  </a:lnTo>
                  <a:lnTo>
                    <a:pt x="447319" y="0"/>
                  </a:lnTo>
                  <a:lnTo>
                    <a:pt x="548259" y="174815"/>
                  </a:lnTo>
                  <a:lnTo>
                    <a:pt x="567232" y="174815"/>
                  </a:lnTo>
                  <a:close/>
                </a:path>
                <a:path w="2642235" h="175260">
                  <a:moveTo>
                    <a:pt x="642823" y="174815"/>
                  </a:moveTo>
                  <a:lnTo>
                    <a:pt x="541909" y="0"/>
                  </a:lnTo>
                  <a:lnTo>
                    <a:pt x="522935" y="0"/>
                  </a:lnTo>
                  <a:lnTo>
                    <a:pt x="623874" y="174815"/>
                  </a:lnTo>
                  <a:lnTo>
                    <a:pt x="642823" y="174815"/>
                  </a:lnTo>
                  <a:close/>
                </a:path>
                <a:path w="2642235" h="175260">
                  <a:moveTo>
                    <a:pt x="718426" y="174815"/>
                  </a:moveTo>
                  <a:lnTo>
                    <a:pt x="617512" y="0"/>
                  </a:lnTo>
                  <a:lnTo>
                    <a:pt x="598551" y="0"/>
                  </a:lnTo>
                  <a:lnTo>
                    <a:pt x="699477" y="174815"/>
                  </a:lnTo>
                  <a:lnTo>
                    <a:pt x="718426" y="174815"/>
                  </a:lnTo>
                  <a:close/>
                </a:path>
                <a:path w="2642235" h="175260">
                  <a:moveTo>
                    <a:pt x="797204" y="174815"/>
                  </a:moveTo>
                  <a:lnTo>
                    <a:pt x="696277" y="0"/>
                  </a:lnTo>
                  <a:lnTo>
                    <a:pt x="670991" y="0"/>
                  </a:lnTo>
                  <a:lnTo>
                    <a:pt x="771931" y="174815"/>
                  </a:lnTo>
                  <a:lnTo>
                    <a:pt x="797204" y="174815"/>
                  </a:lnTo>
                  <a:close/>
                </a:path>
                <a:path w="2642235" h="175260">
                  <a:moveTo>
                    <a:pt x="872820" y="174815"/>
                  </a:moveTo>
                  <a:lnTo>
                    <a:pt x="771880" y="0"/>
                  </a:lnTo>
                  <a:lnTo>
                    <a:pt x="746607" y="0"/>
                  </a:lnTo>
                  <a:lnTo>
                    <a:pt x="847547" y="174815"/>
                  </a:lnTo>
                  <a:lnTo>
                    <a:pt x="872820" y="174815"/>
                  </a:lnTo>
                  <a:close/>
                </a:path>
                <a:path w="2642235" h="175260">
                  <a:moveTo>
                    <a:pt x="954747" y="174815"/>
                  </a:moveTo>
                  <a:lnTo>
                    <a:pt x="853808" y="0"/>
                  </a:lnTo>
                  <a:lnTo>
                    <a:pt x="815886" y="0"/>
                  </a:lnTo>
                  <a:lnTo>
                    <a:pt x="916825" y="174815"/>
                  </a:lnTo>
                  <a:lnTo>
                    <a:pt x="954747" y="174815"/>
                  </a:lnTo>
                  <a:close/>
                </a:path>
                <a:path w="2642235" h="175260">
                  <a:moveTo>
                    <a:pt x="1030363" y="174815"/>
                  </a:moveTo>
                  <a:lnTo>
                    <a:pt x="929424" y="0"/>
                  </a:lnTo>
                  <a:lnTo>
                    <a:pt x="891501" y="0"/>
                  </a:lnTo>
                  <a:lnTo>
                    <a:pt x="992441" y="174815"/>
                  </a:lnTo>
                  <a:lnTo>
                    <a:pt x="1030363" y="174815"/>
                  </a:lnTo>
                  <a:close/>
                </a:path>
                <a:path w="2642235" h="175260">
                  <a:moveTo>
                    <a:pt x="2642057" y="82156"/>
                  </a:moveTo>
                  <a:lnTo>
                    <a:pt x="2628404" y="58521"/>
                  </a:lnTo>
                  <a:lnTo>
                    <a:pt x="1045146" y="58521"/>
                  </a:lnTo>
                  <a:lnTo>
                    <a:pt x="1011364" y="0"/>
                  </a:lnTo>
                  <a:lnTo>
                    <a:pt x="960805" y="0"/>
                  </a:lnTo>
                  <a:lnTo>
                    <a:pt x="1061720" y="174815"/>
                  </a:lnTo>
                  <a:lnTo>
                    <a:pt x="1112278" y="174815"/>
                  </a:lnTo>
                  <a:lnTo>
                    <a:pt x="1058786" y="82156"/>
                  </a:lnTo>
                  <a:lnTo>
                    <a:pt x="2642057" y="82156"/>
                  </a:lnTo>
                  <a:close/>
                </a:path>
              </a:pathLst>
            </a:custGeom>
            <a:solidFill>
              <a:srgbClr val="FF3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103662" y="4697097"/>
              <a:ext cx="3559810" cy="24130"/>
            </a:xfrm>
            <a:custGeom>
              <a:avLst/>
              <a:gdLst/>
              <a:ahLst/>
              <a:cxnLst/>
              <a:rect l="l" t="t" r="r" b="b"/>
              <a:pathLst>
                <a:path w="3559810" h="24129">
                  <a:moveTo>
                    <a:pt x="13650" y="23638"/>
                  </a:moveTo>
                  <a:lnTo>
                    <a:pt x="3559583" y="23638"/>
                  </a:lnTo>
                  <a:lnTo>
                    <a:pt x="3545937" y="0"/>
                  </a:lnTo>
                  <a:lnTo>
                    <a:pt x="0" y="0"/>
                  </a:lnTo>
                  <a:lnTo>
                    <a:pt x="13650" y="236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Diya Gupta</dc:creator>
  <cp:keywords>DAGFmX53Ho4,BAFvdd4cy5o</cp:keywords>
  <dc:title>HABITAT HAVEN</dc:title>
  <dcterms:created xsi:type="dcterms:W3CDTF">2024-05-21T13:04:56Z</dcterms:created>
  <dcterms:modified xsi:type="dcterms:W3CDTF">2024-05-21T13:04:56Z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2024-05-21T00:00:00Z</vt:filetime>
  </property>
  <property fmtid="{D5CDD505-2E9C-101B-9397-08002B2CF9AE}" pid="5" name="Producer">
    <vt:lpwstr>Canva</vt:lpwstr>
  </property>
</Properties>
</file>